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7"/>
  </p:notesMasterIdLst>
  <p:handoutMasterIdLst>
    <p:handoutMasterId r:id="rId18"/>
  </p:handoutMasterIdLst>
  <p:sldIdLst>
    <p:sldId id="256" r:id="rId5"/>
    <p:sldId id="301" r:id="rId6"/>
    <p:sldId id="302" r:id="rId7"/>
    <p:sldId id="304" r:id="rId8"/>
    <p:sldId id="309" r:id="rId9"/>
    <p:sldId id="298" r:id="rId10"/>
    <p:sldId id="289" r:id="rId11"/>
    <p:sldId id="306" r:id="rId12"/>
    <p:sldId id="303" r:id="rId13"/>
    <p:sldId id="310" r:id="rId14"/>
    <p:sldId id="270" r:id="rId15"/>
    <p:sldId id="31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5" orient="horz" pos="1896" userDrawn="1">
          <p15:clr>
            <a:srgbClr val="A4A3A4"/>
          </p15:clr>
        </p15:guide>
        <p15:guide id="6" orient="horz" pos="3504" userDrawn="1">
          <p15:clr>
            <a:srgbClr val="A4A3A4"/>
          </p15:clr>
        </p15:guide>
        <p15:guide id="7"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88A6"/>
    <a:srgbClr val="09090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E5D632-E5BA-2CEE-60E6-E03D522427AC}" v="153" dt="2024-03-31T01:50:20.610"/>
    <p1510:client id="{988BA21E-CAF9-CE98-ADB7-230E7A69178A}" v="940" dt="2024-03-31T01:47:34.224"/>
    <p1510:client id="{AB979F59-73E1-744E-3521-9EF98F7474FD}" v="234" dt="2024-03-31T00:47:22.97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87" autoAdjust="0"/>
    <p:restoredTop sz="93595" autoAdjust="0"/>
  </p:normalViewPr>
  <p:slideViewPr>
    <p:cSldViewPr snapToGrid="0">
      <p:cViewPr varScale="1">
        <p:scale>
          <a:sx n="55" d="100"/>
          <a:sy n="55" d="100"/>
        </p:scale>
        <p:origin x="2080" y="36"/>
      </p:cViewPr>
      <p:guideLst>
        <p:guide orient="horz" pos="1896"/>
        <p:guide orient="horz" pos="3504"/>
        <p:guide pos="3840"/>
      </p:guideLst>
    </p:cSldViewPr>
  </p:slideViewPr>
  <p:outlineViewPr>
    <p:cViewPr>
      <p:scale>
        <a:sx n="33" d="100"/>
        <a:sy n="33" d="100"/>
      </p:scale>
      <p:origin x="0" y="-2239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48" d="100"/>
          <a:sy n="48" d="100"/>
        </p:scale>
        <p:origin x="1836"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3031A82-4A00-4794-A488-59AC186D7CF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1C85656-A361-4B32-99B1-66591145F7D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214AEED-FF0D-4512-BD5F-9F077F06D9A7}" type="datetimeFigureOut">
              <a:rPr lang="en-US" smtClean="0"/>
              <a:t>3/30/2024</a:t>
            </a:fld>
            <a:endParaRPr lang="en-US" dirty="0"/>
          </a:p>
        </p:txBody>
      </p:sp>
      <p:sp>
        <p:nvSpPr>
          <p:cNvPr id="4" name="Footer Placeholder 3">
            <a:extLst>
              <a:ext uri="{FF2B5EF4-FFF2-40B4-BE49-F238E27FC236}">
                <a16:creationId xmlns:a16="http://schemas.microsoft.com/office/drawing/2014/main" id="{C51AFD4F-E871-421C-96C6-CCFAA872CB3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0FE0EF6-A335-4727-9E75-458707395EE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F7C8AB8-F519-4C44-A217-B2548CA6E52D}" type="slidenum">
              <a:rPr lang="en-US" smtClean="0"/>
              <a:t>‹#›</a:t>
            </a:fld>
            <a:endParaRPr lang="en-US" dirty="0"/>
          </a:p>
        </p:txBody>
      </p:sp>
    </p:spTree>
    <p:extLst>
      <p:ext uri="{BB962C8B-B14F-4D97-AF65-F5344CB8AC3E}">
        <p14:creationId xmlns:p14="http://schemas.microsoft.com/office/powerpoint/2010/main" val="2816409578"/>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jpeg>
</file>

<file path=ppt/media/image11.jpeg>
</file>

<file path=ppt/media/image2.jpeg>
</file>

<file path=ppt/media/image3.jpeg>
</file>

<file path=ppt/media/image4.jpe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AF9B45-E22A-4A9C-91D5-81685A72A6FA}" type="datetimeFigureOut">
              <a:rPr lang="en-US" smtClean="0"/>
              <a:t>3/30/2024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303549-A82F-409E-AD53-534267A0E10B}" type="slidenum">
              <a:rPr lang="en-US" smtClean="0"/>
              <a:t>‹#›</a:t>
            </a:fld>
            <a:endParaRPr lang="en-US" dirty="0"/>
          </a:p>
        </p:txBody>
      </p:sp>
    </p:spTree>
    <p:extLst>
      <p:ext uri="{BB962C8B-B14F-4D97-AF65-F5344CB8AC3E}">
        <p14:creationId xmlns:p14="http://schemas.microsoft.com/office/powerpoint/2010/main" val="40866498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clouddc-chass-utoronto-ca.proxy1.lib.uwo.ca/ds/cfmrc/index.do?lang=en"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https://www.kaggle.com/datasets/olegshpagin/usa-stocks-prices-ohlcv/data" TargetMode="External"/><Relationship Id="rId4" Type="http://schemas.openxmlformats.org/officeDocument/2006/relationships/hyperlink" Target="https://www.kaggle.com/datasets/muamkh/ihsgstockdata"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References: </a:t>
            </a:r>
          </a:p>
          <a:p>
            <a:endParaRPr lang="en-US" dirty="0">
              <a:ea typeface="Calibri"/>
              <a:cs typeface="Calibri"/>
            </a:endParaRPr>
          </a:p>
          <a:p>
            <a:r>
              <a:rPr lang="en-US" dirty="0">
                <a:ea typeface="Calibri"/>
                <a:cs typeface="Calibri"/>
              </a:rPr>
              <a:t>TSX: </a:t>
            </a:r>
            <a:r>
              <a:rPr lang="en-US">
                <a:hlinkClick r:id="rId3"/>
              </a:rPr>
              <a:t>CHASS Data Centre (uwo.ca)</a:t>
            </a:r>
          </a:p>
          <a:p>
            <a:endParaRPr lang="en-US" dirty="0">
              <a:ea typeface="Calibri"/>
              <a:cs typeface="Calibri"/>
            </a:endParaRPr>
          </a:p>
          <a:p>
            <a:r>
              <a:rPr lang="en-US" dirty="0">
                <a:ea typeface="Calibri"/>
                <a:cs typeface="Calibri"/>
              </a:rPr>
              <a:t>IDX: </a:t>
            </a:r>
            <a:r>
              <a:rPr lang="en-US" dirty="0">
                <a:hlinkClick r:id="rId4"/>
              </a:rPr>
              <a:t>https://www.kaggle.com/datasets/muamkh/ihsgstockdata</a:t>
            </a:r>
            <a:endParaRPr lang="en-US" dirty="0">
              <a:ea typeface="Calibri"/>
              <a:cs typeface="Calibri"/>
            </a:endParaRPr>
          </a:p>
          <a:p>
            <a:endParaRPr lang="en-US" dirty="0">
              <a:ea typeface="Calibri"/>
              <a:cs typeface="Calibri"/>
            </a:endParaRPr>
          </a:p>
          <a:p>
            <a:r>
              <a:rPr lang="en-US" dirty="0">
                <a:ea typeface="Calibri"/>
                <a:cs typeface="Calibri"/>
              </a:rPr>
              <a:t>NYSE: </a:t>
            </a:r>
            <a:r>
              <a:rPr lang="en-US" dirty="0">
                <a:hlinkClick r:id="rId5"/>
              </a:rPr>
              <a:t>https://www.kaggle.com/datasets/olegshpagin/usa-stocks-prices-ohlcv/data</a:t>
            </a:r>
            <a:endParaRPr lang="en-US" dirty="0">
              <a:ea typeface="Calibri"/>
              <a:cs typeface="Calibri"/>
            </a:endParaRPr>
          </a:p>
          <a:p>
            <a:endParaRPr lang="en-US" dirty="0">
              <a:ea typeface="Calibri"/>
              <a:cs typeface="Calibri"/>
            </a:endParaRPr>
          </a:p>
        </p:txBody>
      </p:sp>
      <p:sp>
        <p:nvSpPr>
          <p:cNvPr id="4" name="Slide Number Placeholder 3"/>
          <p:cNvSpPr>
            <a:spLocks noGrp="1"/>
          </p:cNvSpPr>
          <p:nvPr>
            <p:ph type="sldNum" sz="quarter" idx="5"/>
          </p:nvPr>
        </p:nvSpPr>
        <p:spPr/>
        <p:txBody>
          <a:bodyPr/>
          <a:lstStyle/>
          <a:p>
            <a:fld id="{22303549-A82F-409E-AD53-534267A0E10B}" type="slidenum">
              <a:rPr lang="en-US" smtClean="0"/>
              <a:t>6</a:t>
            </a:fld>
            <a:endParaRPr lang="en-US" dirty="0"/>
          </a:p>
        </p:txBody>
      </p:sp>
    </p:spTree>
    <p:extLst>
      <p:ext uri="{BB962C8B-B14F-4D97-AF65-F5344CB8AC3E}">
        <p14:creationId xmlns:p14="http://schemas.microsoft.com/office/powerpoint/2010/main" val="34463281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difference lies in their approach to balancing exploration and exploitation, handling continuous action spaces, and efficiency in learning. A2C synchronously updates policies, DDPG focuses on continuous action spaces with deterministic policies, while PPO restricts policy updates to avoid large deviations, enhancing stability.</a:t>
            </a:r>
          </a:p>
        </p:txBody>
      </p:sp>
      <p:sp>
        <p:nvSpPr>
          <p:cNvPr id="4" name="Slide Number Placeholder 3"/>
          <p:cNvSpPr>
            <a:spLocks noGrp="1"/>
          </p:cNvSpPr>
          <p:nvPr>
            <p:ph type="sldNum" sz="quarter" idx="5"/>
          </p:nvPr>
        </p:nvSpPr>
        <p:spPr/>
        <p:txBody>
          <a:bodyPr/>
          <a:lstStyle/>
          <a:p>
            <a:fld id="{22303549-A82F-409E-AD53-534267A0E10B}" type="slidenum">
              <a:rPr lang="en-US" smtClean="0"/>
              <a:t>6</a:t>
            </a:fld>
            <a:endParaRPr lang="en-US" dirty="0"/>
          </a:p>
        </p:txBody>
      </p:sp>
    </p:spTree>
    <p:extLst>
      <p:ext uri="{BB962C8B-B14F-4D97-AF65-F5344CB8AC3E}">
        <p14:creationId xmlns:p14="http://schemas.microsoft.com/office/powerpoint/2010/main" val="2339202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303549-A82F-409E-AD53-534267A0E10B}" type="slidenum">
              <a:rPr lang="en-US" smtClean="0"/>
              <a:t>18</a:t>
            </a:fld>
            <a:endParaRPr lang="en-US" dirty="0"/>
          </a:p>
        </p:txBody>
      </p:sp>
    </p:spTree>
    <p:extLst>
      <p:ext uri="{BB962C8B-B14F-4D97-AF65-F5344CB8AC3E}">
        <p14:creationId xmlns:p14="http://schemas.microsoft.com/office/powerpoint/2010/main" val="33453412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303549-A82F-409E-AD53-534267A0E10B}" type="slidenum">
              <a:rPr lang="en-US" smtClean="0"/>
              <a:t>12</a:t>
            </a:fld>
            <a:endParaRPr lang="en-US" dirty="0"/>
          </a:p>
        </p:txBody>
      </p:sp>
    </p:spTree>
    <p:extLst>
      <p:ext uri="{BB962C8B-B14F-4D97-AF65-F5344CB8AC3E}">
        <p14:creationId xmlns:p14="http://schemas.microsoft.com/office/powerpoint/2010/main" val="35791547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D379641C-8260-44A4-9F71-E216C07A38B4}"/>
              </a:ext>
            </a:extLst>
          </p:cNvPr>
          <p:cNvSpPr>
            <a:spLocks noGrp="1"/>
          </p:cNvSpPr>
          <p:nvPr>
            <p:ph type="pic" sz="quarter" idx="14"/>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6858000 h 6858000"/>
              <a:gd name="connsiteX3" fmla="*/ 0 w 12188952"/>
              <a:gd name="connsiteY3" fmla="*/ 6858000 h 6858000"/>
              <a:gd name="connsiteX4" fmla="*/ 0 w 12188952"/>
              <a:gd name="connsiteY4" fmla="*/ 4416742 h 6858000"/>
              <a:gd name="connsiteX5" fmla="*/ 9142476 w 12188952"/>
              <a:gd name="connsiteY5" fmla="*/ 4416742 h 6858000"/>
              <a:gd name="connsiteX6" fmla="*/ 9142476 w 12188952"/>
              <a:gd name="connsiteY6" fmla="*/ 4188142 h 6858000"/>
              <a:gd name="connsiteX7" fmla="*/ 0 w 12188952"/>
              <a:gd name="connsiteY7" fmla="*/ 418814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0" y="0"/>
                </a:moveTo>
                <a:lnTo>
                  <a:pt x="12188952" y="0"/>
                </a:lnTo>
                <a:lnTo>
                  <a:pt x="12188952" y="6858000"/>
                </a:lnTo>
                <a:lnTo>
                  <a:pt x="0" y="6858000"/>
                </a:lnTo>
                <a:lnTo>
                  <a:pt x="0" y="4416742"/>
                </a:lnTo>
                <a:lnTo>
                  <a:pt x="9142476" y="4416742"/>
                </a:lnTo>
                <a:lnTo>
                  <a:pt x="9142476" y="4188142"/>
                </a:lnTo>
                <a:lnTo>
                  <a:pt x="0" y="4188142"/>
                </a:lnTo>
                <a:close/>
              </a:path>
            </a:pathLst>
          </a:custGeom>
          <a:solidFill>
            <a:schemeClr val="accent6">
              <a:lumMod val="20000"/>
              <a:lumOff val="80000"/>
            </a:schemeClr>
          </a:solidFill>
        </p:spPr>
        <p:txBody>
          <a:bodyPr wrap="square">
            <a:noAutofit/>
          </a:bodyPr>
          <a:lstStyle/>
          <a:p>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838200" y="4636008"/>
            <a:ext cx="9144000" cy="1107959"/>
          </a:xfrm>
        </p:spPr>
        <p:txBody>
          <a:bodyPr anchor="b" anchorCtr="0"/>
          <a:lstStyle>
            <a:lvl1pPr algn="l">
              <a:defRPr sz="6000">
                <a:solidFill>
                  <a:schemeClr val="bg1"/>
                </a:solidFill>
              </a:defRPr>
            </a:lvl1pPr>
          </a:lstStyle>
          <a:p>
            <a:r>
              <a:rPr lang="en-US" dirty="0"/>
              <a:t>CLICK TO EDIT TITLE</a:t>
            </a:r>
          </a:p>
        </p:txBody>
      </p:sp>
      <p:sp>
        <p:nvSpPr>
          <p:cNvPr id="12" name="Text Placeholder 11">
            <a:extLst>
              <a:ext uri="{FF2B5EF4-FFF2-40B4-BE49-F238E27FC236}">
                <a16:creationId xmlns:a16="http://schemas.microsoft.com/office/drawing/2014/main" id="{779D466B-640E-419A-8701-FA39B12DD959}"/>
              </a:ext>
            </a:extLst>
          </p:cNvPr>
          <p:cNvSpPr>
            <a:spLocks noGrp="1"/>
          </p:cNvSpPr>
          <p:nvPr>
            <p:ph type="body" sz="quarter" idx="13" hasCustomPrompt="1"/>
          </p:nvPr>
        </p:nvSpPr>
        <p:spPr>
          <a:xfrm>
            <a:off x="841248" y="5742432"/>
            <a:ext cx="7953375" cy="457200"/>
          </a:xfrm>
        </p:spPr>
        <p:txBody>
          <a:bodyPr>
            <a:noAutofit/>
          </a:bodyPr>
          <a:lstStyle>
            <a:lvl1pPr marL="0" indent="0">
              <a:buNone/>
              <a:defRPr sz="1800">
                <a:solidFill>
                  <a:schemeClr val="bg1"/>
                </a:solidFill>
                <a:latin typeface="+mn-lt"/>
              </a:defRPr>
            </a:lvl1pPr>
            <a:lvl2pPr marL="457200" indent="0">
              <a:buNone/>
              <a:defRPr sz="2400">
                <a:solidFill>
                  <a:schemeClr val="bg1"/>
                </a:solidFill>
                <a:latin typeface="+mn-lt"/>
              </a:defRPr>
            </a:lvl2pPr>
            <a:lvl3pPr marL="914400" indent="0">
              <a:buNone/>
              <a:defRPr sz="2400">
                <a:solidFill>
                  <a:schemeClr val="bg1"/>
                </a:solidFill>
                <a:latin typeface="+mn-lt"/>
              </a:defRPr>
            </a:lvl3pPr>
            <a:lvl4pPr marL="1371600" indent="0">
              <a:buNone/>
              <a:defRPr sz="2400">
                <a:solidFill>
                  <a:schemeClr val="bg1"/>
                </a:solidFill>
                <a:latin typeface="+mn-lt"/>
              </a:defRPr>
            </a:lvl4pPr>
            <a:lvl5pPr marL="1828800" indent="0">
              <a:buNone/>
              <a:defRPr sz="2400">
                <a:solidFill>
                  <a:schemeClr val="bg1"/>
                </a:solidFill>
                <a:latin typeface="+mn-lt"/>
              </a:defRPr>
            </a:lvl5pPr>
          </a:lstStyle>
          <a:p>
            <a:pPr lvl="0"/>
            <a:r>
              <a:rPr lang="en-US" dirty="0"/>
              <a:t>Click to edit text</a:t>
            </a:r>
          </a:p>
        </p:txBody>
      </p:sp>
      <p:sp>
        <p:nvSpPr>
          <p:cNvPr id="17" name="Rectangle 16">
            <a:extLst>
              <a:ext uri="{FF2B5EF4-FFF2-40B4-BE49-F238E27FC236}">
                <a16:creationId xmlns:a16="http://schemas.microsoft.com/office/drawing/2014/main" id="{80659D50-D55F-4F3D-8F15-5B1F1F2B4B96}"/>
              </a:ext>
              <a:ext uri="{C183D7F6-B498-43B3-948B-1728B52AA6E4}">
                <adec:decorative xmlns:adec="http://schemas.microsoft.com/office/drawing/2017/decorative" val="1"/>
              </a:ext>
            </a:extLst>
          </p:cNvPr>
          <p:cNvSpPr/>
          <p:nvPr userDrawn="1"/>
        </p:nvSpPr>
        <p:spPr>
          <a:xfrm>
            <a:off x="0" y="4188142"/>
            <a:ext cx="914400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Comparison">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CB2621B9-2641-4DA3-B7D6-D577C25CF2E9}"/>
              </a:ext>
            </a:extLst>
          </p:cNvPr>
          <p:cNvSpPr>
            <a:spLocks noGrp="1"/>
          </p:cNvSpPr>
          <p:nvPr>
            <p:ph type="pic" sz="quarter" idx="34"/>
          </p:nvPr>
        </p:nvSpPr>
        <p:spPr>
          <a:xfrm>
            <a:off x="1524" y="0"/>
            <a:ext cx="12188952" cy="6858000"/>
          </a:xfrm>
          <a:custGeom>
            <a:avLst/>
            <a:gdLst>
              <a:gd name="connsiteX0" fmla="*/ 1030351 w 12188952"/>
              <a:gd name="connsiteY0" fmla="*/ 3231845 h 6858000"/>
              <a:gd name="connsiteX1" fmla="*/ 1030351 w 12188952"/>
              <a:gd name="connsiteY1" fmla="*/ 3460445 h 6858000"/>
              <a:gd name="connsiteX2" fmla="*/ 11122333 w 12188952"/>
              <a:gd name="connsiteY2" fmla="*/ 3460445 h 6858000"/>
              <a:gd name="connsiteX3" fmla="*/ 11122333 w 12188952"/>
              <a:gd name="connsiteY3" fmla="*/ 3231845 h 6858000"/>
              <a:gd name="connsiteX4" fmla="*/ 0 w 12188952"/>
              <a:gd name="connsiteY4" fmla="*/ 0 h 6858000"/>
              <a:gd name="connsiteX5" fmla="*/ 12188952 w 12188952"/>
              <a:gd name="connsiteY5" fmla="*/ 0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1030351" y="3231845"/>
                </a:moveTo>
                <a:lnTo>
                  <a:pt x="1030351" y="3460445"/>
                </a:lnTo>
                <a:lnTo>
                  <a:pt x="11122333" y="3460445"/>
                </a:lnTo>
                <a:lnTo>
                  <a:pt x="11122333" y="3231845"/>
                </a:lnTo>
                <a:close/>
                <a:moveTo>
                  <a:pt x="0" y="0"/>
                </a:moveTo>
                <a:lnTo>
                  <a:pt x="12188952" y="0"/>
                </a:lnTo>
                <a:lnTo>
                  <a:pt x="12188952" y="6858000"/>
                </a:lnTo>
                <a:lnTo>
                  <a:pt x="0" y="6858000"/>
                </a:lnTo>
                <a:close/>
              </a:path>
            </a:pathLst>
          </a:custGeom>
          <a:solidFill>
            <a:schemeClr val="accent6">
              <a:lumMod val="20000"/>
              <a:lumOff val="80000"/>
            </a:schemeClr>
          </a:solidFill>
        </p:spPr>
        <p:txBody>
          <a:bodyPr wrap="square">
            <a:noAutofit/>
          </a:bodyPr>
          <a:lstStyle/>
          <a:p>
            <a:endParaRPr lang="en-US"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lgn="ctr">
              <a:defRPr>
                <a:solidFill>
                  <a:schemeClr val="bg1"/>
                </a:solidFill>
              </a:defRPr>
            </a:lvl1pPr>
          </a:lstStyle>
          <a:p>
            <a:r>
              <a:rPr lang="en-US" dirty="0"/>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bg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bg1"/>
                </a:solidFill>
              </a:defRPr>
            </a:lvl1pPr>
          </a:lstStyle>
          <a:p>
            <a:fld id="{19B51A1E-902D-48AF-9020-955120F399B6}" type="slidenum">
              <a:rPr lang="en-ZA" smtClean="0"/>
              <a:pPr/>
              <a:t>‹#›</a:t>
            </a:fld>
            <a:endParaRPr lang="en-ZA" dirty="0"/>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1069848" y="2121408"/>
            <a:ext cx="2560320" cy="914400"/>
          </a:xfrm>
          <a:prstGeom prst="rect">
            <a:avLst/>
          </a:prstGeom>
          <a:noFill/>
        </p:spPr>
        <p:txBody>
          <a:bodyPr anchor="b">
            <a:noAutofit/>
          </a:bodyPr>
          <a:lstStyle>
            <a:lvl1pPr marL="0" indent="0" algn="ctr">
              <a:spcBef>
                <a:spcPts val="0"/>
              </a:spcBef>
              <a:spcAft>
                <a:spcPts val="0"/>
              </a:spcAft>
              <a:buNone/>
              <a:defRPr sz="6000">
                <a:ln w="15875">
                  <a:solidFill>
                    <a:schemeClr val="bg1">
                      <a:lumMod val="85000"/>
                    </a:schemeClr>
                  </a:solidFill>
                </a:ln>
                <a:no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1</a:t>
            </a:r>
            <a:endParaRPr lang="en-ZA" dirty="0"/>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4800600" y="2121408"/>
            <a:ext cx="2560320" cy="914400"/>
          </a:xfrm>
          <a:prstGeom prst="rect">
            <a:avLst/>
          </a:prstGeom>
          <a:noFill/>
        </p:spPr>
        <p:txBody>
          <a:bodyPr vert="horz" lIns="0" tIns="0" rIns="0" bIns="0" rtlCol="0" anchor="b">
            <a:noAutofit/>
          </a:bodyPr>
          <a:lstStyle>
            <a:lvl1pPr marL="0" indent="0" algn="ctr">
              <a:spcBef>
                <a:spcPts val="0"/>
              </a:spcBef>
              <a:spcAft>
                <a:spcPts val="0"/>
              </a:spcAft>
              <a:buNone/>
              <a:defRPr lang="en-ZA" sz="6000" dirty="0">
                <a:ln w="15875">
                  <a:solidFill>
                    <a:schemeClr val="bg1">
                      <a:lumMod val="85000"/>
                    </a:schemeClr>
                  </a:solidFill>
                </a:ln>
                <a:noFill/>
                <a:latin typeface="+mj-lt"/>
              </a:defRPr>
            </a:lvl1pPr>
          </a:lstStyle>
          <a:p>
            <a:pPr marL="266700" lvl="0" indent="-266700" algn="ctr"/>
            <a:r>
              <a:rPr lang="en-US" dirty="0"/>
              <a:t>2</a:t>
            </a:r>
            <a:endParaRPr lang="en-ZA" dirty="0"/>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8531351" y="2121408"/>
            <a:ext cx="2592505" cy="914400"/>
          </a:xfrm>
          <a:prstGeom prst="rect">
            <a:avLst/>
          </a:prstGeom>
          <a:noFill/>
        </p:spPr>
        <p:txBody>
          <a:bodyPr vert="horz" lIns="0" tIns="0" rIns="0" bIns="0" rtlCol="0" anchor="b">
            <a:noAutofit/>
          </a:bodyPr>
          <a:lstStyle>
            <a:lvl1pPr marL="0" indent="0" algn="ctr">
              <a:spcBef>
                <a:spcPts val="0"/>
              </a:spcBef>
              <a:spcAft>
                <a:spcPts val="0"/>
              </a:spcAft>
              <a:buNone/>
              <a:defRPr lang="en-ZA" sz="6000" dirty="0">
                <a:ln w="15875">
                  <a:solidFill>
                    <a:schemeClr val="bg1">
                      <a:lumMod val="85000"/>
                    </a:schemeClr>
                  </a:solidFill>
                </a:ln>
                <a:noFill/>
                <a:latin typeface="+mj-lt"/>
              </a:defRPr>
            </a:lvl1pPr>
          </a:lstStyle>
          <a:p>
            <a:pPr marL="266700" lvl="0" indent="-266700" algn="ctr"/>
            <a:r>
              <a:rPr lang="en-US" dirty="0"/>
              <a:t>3</a:t>
            </a:r>
            <a:endParaRPr lang="en-ZA" dirty="0"/>
          </a:p>
        </p:txBody>
      </p:sp>
      <p:sp>
        <p:nvSpPr>
          <p:cNvPr id="4" name="Text Placeholder 3">
            <a:extLst>
              <a:ext uri="{FF2B5EF4-FFF2-40B4-BE49-F238E27FC236}">
                <a16:creationId xmlns:a16="http://schemas.microsoft.com/office/drawing/2014/main" id="{B31369B8-B3F7-44DF-975B-57630CED624E}"/>
              </a:ext>
            </a:extLst>
          </p:cNvPr>
          <p:cNvSpPr>
            <a:spLocks noGrp="1"/>
          </p:cNvSpPr>
          <p:nvPr>
            <p:ph type="body" sz="quarter" idx="35" hasCustomPrompt="1"/>
          </p:nvPr>
        </p:nvSpPr>
        <p:spPr>
          <a:xfrm>
            <a:off x="1069848" y="3730752"/>
            <a:ext cx="2560320" cy="118872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23" name="Text Placeholder 3">
            <a:extLst>
              <a:ext uri="{FF2B5EF4-FFF2-40B4-BE49-F238E27FC236}">
                <a16:creationId xmlns:a16="http://schemas.microsoft.com/office/drawing/2014/main" id="{8199533E-4480-4EF0-855E-F0FC142777BF}"/>
              </a:ext>
            </a:extLst>
          </p:cNvPr>
          <p:cNvSpPr>
            <a:spLocks noGrp="1"/>
          </p:cNvSpPr>
          <p:nvPr>
            <p:ph type="body" sz="quarter" idx="36" hasCustomPrompt="1"/>
          </p:nvPr>
        </p:nvSpPr>
        <p:spPr>
          <a:xfrm>
            <a:off x="4800600" y="3730752"/>
            <a:ext cx="2560320" cy="118872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24" name="Text Placeholder 3">
            <a:extLst>
              <a:ext uri="{FF2B5EF4-FFF2-40B4-BE49-F238E27FC236}">
                <a16:creationId xmlns:a16="http://schemas.microsoft.com/office/drawing/2014/main" id="{58E1CB88-990B-431E-A733-AF73E3090549}"/>
              </a:ext>
            </a:extLst>
          </p:cNvPr>
          <p:cNvSpPr>
            <a:spLocks noGrp="1"/>
          </p:cNvSpPr>
          <p:nvPr>
            <p:ph type="body" sz="quarter" idx="37" hasCustomPrompt="1"/>
          </p:nvPr>
        </p:nvSpPr>
        <p:spPr>
          <a:xfrm>
            <a:off x="8531352" y="3730752"/>
            <a:ext cx="2560320" cy="118872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15" name="Date Placeholder 4">
            <a:extLst>
              <a:ext uri="{FF2B5EF4-FFF2-40B4-BE49-F238E27FC236}">
                <a16:creationId xmlns:a16="http://schemas.microsoft.com/office/drawing/2014/main" id="{DCF4F2F5-E92C-4ECF-9FDE-3E0CE4FBFCA8}"/>
              </a:ext>
            </a:extLst>
          </p:cNvPr>
          <p:cNvSpPr>
            <a:spLocks noGrp="1"/>
          </p:cNvSpPr>
          <p:nvPr>
            <p:ph type="dt" sz="half" idx="38"/>
          </p:nvPr>
        </p:nvSpPr>
        <p:spPr>
          <a:xfrm>
            <a:off x="838200" y="6356350"/>
            <a:ext cx="2743200" cy="365125"/>
          </a:xfrm>
        </p:spPr>
        <p:txBody>
          <a:bodyPr/>
          <a:lstStyle>
            <a:lvl1pPr>
              <a:defRPr>
                <a:solidFill>
                  <a:schemeClr val="bg1"/>
                </a:solidFill>
              </a:defRPr>
            </a:lvl1pPr>
          </a:lstStyle>
          <a:p>
            <a:r>
              <a:rPr lang="en-US"/>
              <a:t>7/14/20XX</a:t>
            </a:r>
            <a:endParaRPr lang="en-US" dirty="0"/>
          </a:p>
        </p:txBody>
      </p:sp>
      <p:sp>
        <p:nvSpPr>
          <p:cNvPr id="19" name="Rectangle 18">
            <a:extLst>
              <a:ext uri="{FF2B5EF4-FFF2-40B4-BE49-F238E27FC236}">
                <a16:creationId xmlns:a16="http://schemas.microsoft.com/office/drawing/2014/main" id="{825807F6-AD25-4B86-8D5C-5DBE4B0D304E}"/>
              </a:ext>
              <a:ext uri="{C183D7F6-B498-43B3-948B-1728B52AA6E4}">
                <adec:decorative xmlns:adec="http://schemas.microsoft.com/office/drawing/2017/decorative" val="1"/>
              </a:ext>
            </a:extLst>
          </p:cNvPr>
          <p:cNvSpPr/>
          <p:nvPr userDrawn="1"/>
        </p:nvSpPr>
        <p:spPr>
          <a:xfrm>
            <a:off x="1031875" y="3231845"/>
            <a:ext cx="10091982"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294611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ur Competition">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7A6EC474-5258-4E26-A871-01200EC78559}"/>
              </a:ext>
            </a:extLst>
          </p:cNvPr>
          <p:cNvSpPr>
            <a:spLocks noGrp="1"/>
          </p:cNvSpPr>
          <p:nvPr>
            <p:ph type="pic" sz="quarter" idx="13"/>
          </p:nvPr>
        </p:nvSpPr>
        <p:spPr>
          <a:xfrm>
            <a:off x="1524" y="0"/>
            <a:ext cx="12188952" cy="6858000"/>
          </a:xfrm>
          <a:custGeom>
            <a:avLst/>
            <a:gdLst>
              <a:gd name="connsiteX0" fmla="*/ 2816352 w 12188952"/>
              <a:gd name="connsiteY0" fmla="*/ 1690688 h 6858000"/>
              <a:gd name="connsiteX1" fmla="*/ 2816352 w 12188952"/>
              <a:gd name="connsiteY1" fmla="*/ 5576888 h 6858000"/>
              <a:gd name="connsiteX2" fmla="*/ 3044952 w 12188952"/>
              <a:gd name="connsiteY2" fmla="*/ 5576888 h 6858000"/>
              <a:gd name="connsiteX3" fmla="*/ 3044952 w 12188952"/>
              <a:gd name="connsiteY3" fmla="*/ 1690688 h 6858000"/>
              <a:gd name="connsiteX4" fmla="*/ 0 w 12188952"/>
              <a:gd name="connsiteY4" fmla="*/ 0 h 6858000"/>
              <a:gd name="connsiteX5" fmla="*/ 12188952 w 12188952"/>
              <a:gd name="connsiteY5" fmla="*/ 0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2816352" y="1690688"/>
                </a:moveTo>
                <a:lnTo>
                  <a:pt x="2816352" y="5576888"/>
                </a:lnTo>
                <a:lnTo>
                  <a:pt x="3044952" y="5576888"/>
                </a:lnTo>
                <a:lnTo>
                  <a:pt x="3044952" y="1690688"/>
                </a:lnTo>
                <a:close/>
                <a:moveTo>
                  <a:pt x="0" y="0"/>
                </a:moveTo>
                <a:lnTo>
                  <a:pt x="12188952" y="0"/>
                </a:lnTo>
                <a:lnTo>
                  <a:pt x="12188952" y="6858000"/>
                </a:lnTo>
                <a:lnTo>
                  <a:pt x="0" y="6858000"/>
                </a:lnTo>
                <a:close/>
              </a:path>
            </a:pathLst>
          </a:custGeom>
          <a:solidFill>
            <a:schemeClr val="accent6">
              <a:lumMod val="20000"/>
              <a:lumOff val="80000"/>
            </a:schemeClr>
          </a:solidFill>
        </p:spPr>
        <p:txBody>
          <a:bodyPr wrap="square">
            <a:noAutofit/>
          </a:bodyPr>
          <a:lstStyle/>
          <a:p>
            <a:endParaRPr lang="en-US" dirty="0"/>
          </a:p>
        </p:txBody>
      </p:sp>
      <p:sp>
        <p:nvSpPr>
          <p:cNvPr id="11" name="Text Placeholder 6">
            <a:extLst>
              <a:ext uri="{FF2B5EF4-FFF2-40B4-BE49-F238E27FC236}">
                <a16:creationId xmlns:a16="http://schemas.microsoft.com/office/drawing/2014/main" id="{4F54F31D-9C5E-4286-8D0E-6318D6D19D1E}"/>
              </a:ext>
            </a:extLst>
          </p:cNvPr>
          <p:cNvSpPr>
            <a:spLocks noGrp="1"/>
          </p:cNvSpPr>
          <p:nvPr>
            <p:ph type="body" sz="quarter" idx="25"/>
          </p:nvPr>
        </p:nvSpPr>
        <p:spPr>
          <a:xfrm>
            <a:off x="3048000" y="1690688"/>
            <a:ext cx="9144000" cy="3886200"/>
          </a:xfrm>
          <a:solidFill>
            <a:schemeClr val="bg1">
              <a:alpha val="93000"/>
            </a:schemeClr>
          </a:solidFill>
        </p:spPr>
        <p:txBody>
          <a:bodyPr lIns="411480" tIns="566928" rIns="4937760" bIns="3063240" anchor="b">
            <a:noAutofit/>
          </a:bodyPr>
          <a:lstStyle>
            <a:lvl1pPr marL="0" indent="0">
              <a:buNone/>
              <a:defRPr sz="1800" cap="all" baseline="0">
                <a:solidFill>
                  <a:schemeClr val="accent1"/>
                </a:solidFill>
                <a:latin typeface="+mj-lt"/>
              </a:defRPr>
            </a:lvl1pPr>
          </a:lstStyle>
          <a:p>
            <a:pPr lvl="0"/>
            <a:r>
              <a:rPr lang="en-US" dirty="0"/>
              <a:t>Click to edit Master text styles</a:t>
            </a:r>
          </a:p>
        </p:txBody>
      </p:sp>
      <p:sp>
        <p:nvSpPr>
          <p:cNvPr id="2" name="Title 1">
            <a:extLst>
              <a:ext uri="{FF2B5EF4-FFF2-40B4-BE49-F238E27FC236}">
                <a16:creationId xmlns:a16="http://schemas.microsoft.com/office/drawing/2014/main" id="{FE9E034D-C1DD-48C0-BB6B-FDC6F8EBA558}"/>
              </a:ext>
            </a:extLst>
          </p:cNvPr>
          <p:cNvSpPr>
            <a:spLocks noGrp="1"/>
          </p:cNvSpPr>
          <p:nvPr>
            <p:ph type="title" hasCustomPrompt="1"/>
          </p:nvPr>
        </p:nvSpPr>
        <p:spPr>
          <a:xfrm>
            <a:off x="3383280" y="365125"/>
            <a:ext cx="7894320" cy="1325563"/>
          </a:xfrm>
        </p:spPr>
        <p:txBody>
          <a:bodyPr/>
          <a:lstStyle>
            <a:lvl1pPr algn="l">
              <a:defRPr>
                <a:solidFill>
                  <a:schemeClr val="bg1"/>
                </a:solidFill>
              </a:defRPr>
            </a:lvl1pPr>
          </a:lstStyle>
          <a:p>
            <a:r>
              <a:rPr lang="en-US" dirty="0"/>
              <a:t>CLICK TO EDIT TITLE</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3392488" y="2686050"/>
            <a:ext cx="3657600" cy="2743200"/>
          </a:xfrm>
        </p:spPr>
        <p:txBody>
          <a:bodyPr>
            <a:normAutofit/>
          </a:bodyPr>
          <a:lstStyle>
            <a:lvl1pPr marL="0" indent="0">
              <a:lnSpc>
                <a:spcPts val="2000"/>
              </a:lnSpc>
              <a:spcBef>
                <a:spcPts val="0"/>
              </a:spcBef>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7629525" y="1919288"/>
            <a:ext cx="3657600" cy="640080"/>
          </a:xfrm>
        </p:spPr>
        <p:txBody>
          <a:bodyPr anchor="b">
            <a:normAutofit/>
          </a:bodyPr>
          <a:lstStyle>
            <a:lvl1pPr marL="0" indent="0">
              <a:buNone/>
              <a:defRPr sz="18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7629525" y="2686050"/>
            <a:ext cx="3657600" cy="2743200"/>
          </a:xfrm>
        </p:spPr>
        <p:txBody>
          <a:bodyPr>
            <a:normAutofit/>
          </a:bodyPr>
          <a:lstStyle>
            <a:lvl1pPr marL="0" indent="0">
              <a:lnSpc>
                <a:spcPts val="2000"/>
              </a:lnSpc>
              <a:spcBef>
                <a:spcPts val="0"/>
              </a:spcBef>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a:t>7/14/20XX</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
        <p:nvSpPr>
          <p:cNvPr id="15" name="Rectangle 14">
            <a:extLst>
              <a:ext uri="{FF2B5EF4-FFF2-40B4-BE49-F238E27FC236}">
                <a16:creationId xmlns:a16="http://schemas.microsoft.com/office/drawing/2014/main" id="{F0D2B628-14C7-401D-8451-24C64BCF3CCA}"/>
              </a:ext>
              <a:ext uri="{C183D7F6-B498-43B3-948B-1728B52AA6E4}">
                <adec:decorative xmlns:adec="http://schemas.microsoft.com/office/drawing/2017/decorative" val="1"/>
              </a:ext>
            </a:extLst>
          </p:cNvPr>
          <p:cNvSpPr/>
          <p:nvPr userDrawn="1"/>
        </p:nvSpPr>
        <p:spPr>
          <a:xfrm>
            <a:off x="2817876" y="1690688"/>
            <a:ext cx="228600" cy="3886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07469819"/>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rowth">
    <p:spTree>
      <p:nvGrpSpPr>
        <p:cNvPr id="1" name=""/>
        <p:cNvGrpSpPr/>
        <p:nvPr/>
      </p:nvGrpSpPr>
      <p:grpSpPr>
        <a:xfrm>
          <a:off x="0" y="0"/>
          <a:ext cx="0" cy="0"/>
          <a:chOff x="0" y="0"/>
          <a:chExt cx="0" cy="0"/>
        </a:xfrm>
      </p:grpSpPr>
      <p:sp>
        <p:nvSpPr>
          <p:cNvPr id="28" name="Picture Placeholder 27">
            <a:extLst>
              <a:ext uri="{FF2B5EF4-FFF2-40B4-BE49-F238E27FC236}">
                <a16:creationId xmlns:a16="http://schemas.microsoft.com/office/drawing/2014/main" id="{121B4B07-1B80-41CF-89AC-82A7628C9D74}"/>
              </a:ext>
            </a:extLst>
          </p:cNvPr>
          <p:cNvSpPr>
            <a:spLocks noGrp="1"/>
          </p:cNvSpPr>
          <p:nvPr>
            <p:ph type="pic" sz="quarter" idx="13"/>
          </p:nvPr>
        </p:nvSpPr>
        <p:spPr>
          <a:xfrm>
            <a:off x="1524" y="0"/>
            <a:ext cx="12188952" cy="6858000"/>
          </a:xfrm>
          <a:custGeom>
            <a:avLst/>
            <a:gdLst>
              <a:gd name="connsiteX0" fmla="*/ 7789164 w 12188952"/>
              <a:gd name="connsiteY0" fmla="*/ 2468880 h 6858000"/>
              <a:gd name="connsiteX1" fmla="*/ 7789164 w 12188952"/>
              <a:gd name="connsiteY1" fmla="*/ 2697480 h 6858000"/>
              <a:gd name="connsiteX2" fmla="*/ 10715244 w 12188952"/>
              <a:gd name="connsiteY2" fmla="*/ 2697480 h 6858000"/>
              <a:gd name="connsiteX3" fmla="*/ 10715244 w 12188952"/>
              <a:gd name="connsiteY3" fmla="*/ 2468880 h 6858000"/>
              <a:gd name="connsiteX4" fmla="*/ 4634484 w 12188952"/>
              <a:gd name="connsiteY4" fmla="*/ 2468880 h 6858000"/>
              <a:gd name="connsiteX5" fmla="*/ 4634484 w 12188952"/>
              <a:gd name="connsiteY5" fmla="*/ 2697480 h 6858000"/>
              <a:gd name="connsiteX6" fmla="*/ 7560564 w 12188952"/>
              <a:gd name="connsiteY6" fmla="*/ 2697480 h 6858000"/>
              <a:gd name="connsiteX7" fmla="*/ 7560564 w 12188952"/>
              <a:gd name="connsiteY7" fmla="*/ 2468880 h 6858000"/>
              <a:gd name="connsiteX8" fmla="*/ 1443228 w 12188952"/>
              <a:gd name="connsiteY8" fmla="*/ 2468880 h 6858000"/>
              <a:gd name="connsiteX9" fmla="*/ 1443228 w 12188952"/>
              <a:gd name="connsiteY9" fmla="*/ 2697480 h 6858000"/>
              <a:gd name="connsiteX10" fmla="*/ 4369308 w 12188952"/>
              <a:gd name="connsiteY10" fmla="*/ 2697480 h 6858000"/>
              <a:gd name="connsiteX11" fmla="*/ 4369308 w 12188952"/>
              <a:gd name="connsiteY11" fmla="*/ 2468880 h 6858000"/>
              <a:gd name="connsiteX12" fmla="*/ 0 w 12188952"/>
              <a:gd name="connsiteY12" fmla="*/ 0 h 6858000"/>
              <a:gd name="connsiteX13" fmla="*/ 12188952 w 12188952"/>
              <a:gd name="connsiteY13" fmla="*/ 0 h 6858000"/>
              <a:gd name="connsiteX14" fmla="*/ 12188952 w 12188952"/>
              <a:gd name="connsiteY14" fmla="*/ 6858000 h 6858000"/>
              <a:gd name="connsiteX15" fmla="*/ 0 w 12188952"/>
              <a:gd name="connsiteY1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88952" h="6858000">
                <a:moveTo>
                  <a:pt x="7789164" y="2468880"/>
                </a:moveTo>
                <a:lnTo>
                  <a:pt x="7789164" y="2697480"/>
                </a:lnTo>
                <a:lnTo>
                  <a:pt x="10715244" y="2697480"/>
                </a:lnTo>
                <a:lnTo>
                  <a:pt x="10715244" y="2468880"/>
                </a:lnTo>
                <a:close/>
                <a:moveTo>
                  <a:pt x="4634484" y="2468880"/>
                </a:moveTo>
                <a:lnTo>
                  <a:pt x="4634484" y="2697480"/>
                </a:lnTo>
                <a:lnTo>
                  <a:pt x="7560564" y="2697480"/>
                </a:lnTo>
                <a:lnTo>
                  <a:pt x="7560564" y="2468880"/>
                </a:lnTo>
                <a:close/>
                <a:moveTo>
                  <a:pt x="1443228" y="2468880"/>
                </a:moveTo>
                <a:lnTo>
                  <a:pt x="1443228" y="2697480"/>
                </a:lnTo>
                <a:lnTo>
                  <a:pt x="4369308" y="2697480"/>
                </a:lnTo>
                <a:lnTo>
                  <a:pt x="4369308" y="2468880"/>
                </a:lnTo>
                <a:close/>
                <a:moveTo>
                  <a:pt x="0" y="0"/>
                </a:moveTo>
                <a:lnTo>
                  <a:pt x="12188952" y="0"/>
                </a:lnTo>
                <a:lnTo>
                  <a:pt x="12188952" y="6858000"/>
                </a:lnTo>
                <a:lnTo>
                  <a:pt x="0" y="6858000"/>
                </a:lnTo>
                <a:close/>
              </a:path>
            </a:pathLst>
          </a:custGeom>
          <a:solidFill>
            <a:schemeClr val="accent6">
              <a:lumMod val="20000"/>
              <a:lumOff val="80000"/>
            </a:schemeClr>
          </a:solidFill>
        </p:spPr>
        <p:txBody>
          <a:bodyPr wrap="square">
            <a:noAutofit/>
          </a:bodyPr>
          <a:lstStyle/>
          <a:p>
            <a:endParaRPr lang="en-US"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bg1"/>
                </a:solidFill>
              </a:defRPr>
            </a:lvl1pPr>
          </a:lstStyle>
          <a:p>
            <a:r>
              <a:rPr lang="en-US" dirty="0"/>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bg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bg1"/>
                </a:solidFill>
              </a:defRPr>
            </a:lvl1pPr>
          </a:lstStyle>
          <a:p>
            <a:fld id="{19B51A1E-902D-48AF-9020-955120F399B6}" type="slidenum">
              <a:rPr lang="en-ZA" smtClean="0"/>
              <a:pPr/>
              <a:t>‹#›</a:t>
            </a:fld>
            <a:endParaRPr lang="en-ZA" dirty="0"/>
          </a:p>
        </p:txBody>
      </p:sp>
      <p:sp>
        <p:nvSpPr>
          <p:cNvPr id="4" name="Text Placeholder 3">
            <a:extLst>
              <a:ext uri="{FF2B5EF4-FFF2-40B4-BE49-F238E27FC236}">
                <a16:creationId xmlns:a16="http://schemas.microsoft.com/office/drawing/2014/main" id="{38840922-E552-4901-81AD-E458DA6BF7FE}"/>
              </a:ext>
            </a:extLst>
          </p:cNvPr>
          <p:cNvSpPr>
            <a:spLocks noGrp="1"/>
          </p:cNvSpPr>
          <p:nvPr>
            <p:ph type="body" sz="quarter" idx="39" hasCustomPrompt="1"/>
          </p:nvPr>
        </p:nvSpPr>
        <p:spPr>
          <a:xfrm>
            <a:off x="1066800" y="1525143"/>
            <a:ext cx="10058400" cy="548640"/>
          </a:xfrm>
        </p:spPr>
        <p:txBody>
          <a:bodyPr>
            <a:noAutofit/>
          </a:bodyPr>
          <a:lstStyle>
            <a:lvl1pPr marL="0" indent="0" algn="ctr">
              <a:buNone/>
              <a:defRPr sz="2000">
                <a:solidFill>
                  <a:schemeClr val="bg1"/>
                </a:solidFill>
                <a:latin typeface="+mj-lt"/>
              </a:defRPr>
            </a:lvl1pPr>
            <a:lvl2pPr marL="457200" indent="0" algn="ctr">
              <a:buNone/>
              <a:defRPr sz="2400">
                <a:latin typeface="+mj-lt"/>
              </a:defRPr>
            </a:lvl2pPr>
            <a:lvl3pPr marL="914400" indent="0" algn="ctr">
              <a:buNone/>
              <a:defRPr sz="2400">
                <a:latin typeface="+mj-lt"/>
              </a:defRPr>
            </a:lvl3pPr>
            <a:lvl4pPr marL="1371600" indent="0" algn="ctr">
              <a:buNone/>
              <a:defRPr sz="2400">
                <a:latin typeface="+mj-lt"/>
              </a:defRPr>
            </a:lvl4pPr>
            <a:lvl5pPr marL="1828800" indent="0" algn="ctr">
              <a:buNone/>
              <a:defRPr sz="2400">
                <a:latin typeface="+mj-lt"/>
              </a:defRPr>
            </a:lvl5pPr>
          </a:lstStyle>
          <a:p>
            <a:pPr lvl="0"/>
            <a:r>
              <a:rPr lang="en-US" dirty="0"/>
              <a:t>Click to edit subtitle</a:t>
            </a:r>
          </a:p>
        </p:txBody>
      </p:sp>
      <p:sp>
        <p:nvSpPr>
          <p:cNvPr id="17" name="Date Placeholder 6">
            <a:extLst>
              <a:ext uri="{FF2B5EF4-FFF2-40B4-BE49-F238E27FC236}">
                <a16:creationId xmlns:a16="http://schemas.microsoft.com/office/drawing/2014/main" id="{5DC05003-DC7F-4DC2-9902-F09425302D88}"/>
              </a:ext>
            </a:extLst>
          </p:cNvPr>
          <p:cNvSpPr>
            <a:spLocks noGrp="1"/>
          </p:cNvSpPr>
          <p:nvPr>
            <p:ph type="dt" sz="half" idx="40"/>
          </p:nvPr>
        </p:nvSpPr>
        <p:spPr>
          <a:xfrm>
            <a:off x="838200" y="6356350"/>
            <a:ext cx="2743200" cy="365125"/>
          </a:xfrm>
        </p:spPr>
        <p:txBody>
          <a:bodyPr/>
          <a:lstStyle>
            <a:lvl1pPr>
              <a:defRPr>
                <a:solidFill>
                  <a:schemeClr val="bg1"/>
                </a:solidFill>
              </a:defRPr>
            </a:lvl1pPr>
          </a:lstStyle>
          <a:p>
            <a:r>
              <a:rPr lang="en-US"/>
              <a:t>7/14/20XX</a:t>
            </a:r>
            <a:endParaRPr lang="en-US" dirty="0"/>
          </a:p>
        </p:txBody>
      </p:sp>
      <p:sp>
        <p:nvSpPr>
          <p:cNvPr id="16" name="Text Placeholder 8">
            <a:extLst>
              <a:ext uri="{FF2B5EF4-FFF2-40B4-BE49-F238E27FC236}">
                <a16:creationId xmlns:a16="http://schemas.microsoft.com/office/drawing/2014/main" id="{7E5DD934-36C9-4200-9B07-20B7B5F9B9D3}"/>
              </a:ext>
            </a:extLst>
          </p:cNvPr>
          <p:cNvSpPr>
            <a:spLocks noGrp="1"/>
          </p:cNvSpPr>
          <p:nvPr>
            <p:ph type="body" sz="quarter" idx="41" hasCustomPrompt="1"/>
          </p:nvPr>
        </p:nvSpPr>
        <p:spPr>
          <a:xfrm>
            <a:off x="1444752" y="2697480"/>
            <a:ext cx="2926080" cy="2504064"/>
          </a:xfrm>
          <a:solidFill>
            <a:schemeClr val="bg1">
              <a:alpha val="90000"/>
            </a:schemeClr>
          </a:solidFill>
        </p:spPr>
        <p:txBody>
          <a:bodyPr tIns="502920">
            <a:noAutofit/>
          </a:bodyPr>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2</a:t>
            </a:r>
            <a:endParaRPr lang="en-ZA" dirty="0"/>
          </a:p>
        </p:txBody>
      </p:sp>
      <p:sp>
        <p:nvSpPr>
          <p:cNvPr id="18" name="Text Placeholder 8">
            <a:extLst>
              <a:ext uri="{FF2B5EF4-FFF2-40B4-BE49-F238E27FC236}">
                <a16:creationId xmlns:a16="http://schemas.microsoft.com/office/drawing/2014/main" id="{6131369D-6688-434C-89C0-00892AA26C87}"/>
              </a:ext>
            </a:extLst>
          </p:cNvPr>
          <p:cNvSpPr>
            <a:spLocks noGrp="1"/>
          </p:cNvSpPr>
          <p:nvPr>
            <p:ph type="body" sz="quarter" idx="42" hasCustomPrompt="1"/>
          </p:nvPr>
        </p:nvSpPr>
        <p:spPr>
          <a:xfrm>
            <a:off x="4636008" y="2697587"/>
            <a:ext cx="2926080" cy="2505345"/>
          </a:xfrm>
          <a:solidFill>
            <a:schemeClr val="bg1">
              <a:alpha val="90000"/>
            </a:schemeClr>
          </a:solidFill>
        </p:spPr>
        <p:txBody>
          <a:bodyPr tIns="502920">
            <a:noAutofit/>
          </a:bodyPr>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3</a:t>
            </a:r>
            <a:endParaRPr lang="en-ZA" dirty="0"/>
          </a:p>
        </p:txBody>
      </p:sp>
      <p:sp>
        <p:nvSpPr>
          <p:cNvPr id="19" name="Text Placeholder 8">
            <a:extLst>
              <a:ext uri="{FF2B5EF4-FFF2-40B4-BE49-F238E27FC236}">
                <a16:creationId xmlns:a16="http://schemas.microsoft.com/office/drawing/2014/main" id="{255864CA-BF08-4C2C-88EB-589BDFBE27B3}"/>
              </a:ext>
            </a:extLst>
          </p:cNvPr>
          <p:cNvSpPr>
            <a:spLocks noGrp="1"/>
          </p:cNvSpPr>
          <p:nvPr>
            <p:ph type="body" sz="quarter" idx="43" hasCustomPrompt="1"/>
          </p:nvPr>
        </p:nvSpPr>
        <p:spPr>
          <a:xfrm>
            <a:off x="7790688" y="2697587"/>
            <a:ext cx="2926080" cy="2505345"/>
          </a:xfrm>
          <a:solidFill>
            <a:schemeClr val="bg1">
              <a:alpha val="90000"/>
            </a:schemeClr>
          </a:solidFill>
        </p:spPr>
        <p:txBody>
          <a:bodyPr tIns="502920">
            <a:noAutofit/>
          </a:bodyPr>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4</a:t>
            </a:r>
            <a:endParaRPr lang="en-ZA" dirty="0"/>
          </a:p>
        </p:txBody>
      </p:sp>
      <p:sp>
        <p:nvSpPr>
          <p:cNvPr id="29" name="Rectangle 28">
            <a:extLst>
              <a:ext uri="{FF2B5EF4-FFF2-40B4-BE49-F238E27FC236}">
                <a16:creationId xmlns:a16="http://schemas.microsoft.com/office/drawing/2014/main" id="{9B0287FA-646A-4E57-8C1A-1931B75F19B1}"/>
              </a:ext>
              <a:ext uri="{C183D7F6-B498-43B3-948B-1728B52AA6E4}">
                <adec:decorative xmlns:adec="http://schemas.microsoft.com/office/drawing/2017/decorative" val="1"/>
              </a:ext>
            </a:extLst>
          </p:cNvPr>
          <p:cNvSpPr/>
          <p:nvPr userDrawn="1"/>
        </p:nvSpPr>
        <p:spPr>
          <a:xfrm>
            <a:off x="4636008" y="2468880"/>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3ED43C36-F674-49C6-8542-3721B150B182}"/>
              </a:ext>
              <a:ext uri="{C183D7F6-B498-43B3-948B-1728B52AA6E4}">
                <adec:decorative xmlns:adec="http://schemas.microsoft.com/office/drawing/2017/decorative" val="1"/>
              </a:ext>
            </a:extLst>
          </p:cNvPr>
          <p:cNvSpPr/>
          <p:nvPr userDrawn="1"/>
        </p:nvSpPr>
        <p:spPr>
          <a:xfrm>
            <a:off x="7790688" y="2468880"/>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DCCF3302-2960-44AC-A88C-4C281751163B}"/>
              </a:ext>
              <a:ext uri="{C183D7F6-B498-43B3-948B-1728B52AA6E4}">
                <adec:decorative xmlns:adec="http://schemas.microsoft.com/office/drawing/2017/decorative" val="1"/>
              </a:ext>
            </a:extLst>
          </p:cNvPr>
          <p:cNvSpPr/>
          <p:nvPr userDrawn="1"/>
        </p:nvSpPr>
        <p:spPr>
          <a:xfrm>
            <a:off x="1444752" y="2468880"/>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673352" y="3584448"/>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4873775" y="3584448"/>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8019288" y="3584448"/>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Tree>
    <p:extLst>
      <p:ext uri="{BB962C8B-B14F-4D97-AF65-F5344CB8AC3E}">
        <p14:creationId xmlns:p14="http://schemas.microsoft.com/office/powerpoint/2010/main" val="309957838"/>
      </p:ext>
    </p:extLst>
  </p:cSld>
  <p:clrMapOvr>
    <a:masterClrMapping/>
  </p:clrMapOvr>
  <p:extLst>
    <p:ext uri="{DCECCB84-F9BA-43D5-87BE-67443E8EF086}">
      <p15:sldGuideLst xmlns:p15="http://schemas.microsoft.com/office/powerpoint/2012/main">
        <p15:guide id="1" orient="horz" pos="768"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Quadra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solidFill>
              </a:defRPr>
            </a:lvl1pPr>
          </a:lstStyle>
          <a:p>
            <a:r>
              <a:rPr lang="en-US" dirty="0"/>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65000"/>
                    <a:lumOff val="35000"/>
                  </a:schemeClr>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65000"/>
                    <a:lumOff val="35000"/>
                  </a:schemeClr>
                </a:solidFill>
              </a:defRPr>
            </a:lvl1pPr>
          </a:lstStyle>
          <a:p>
            <a:fld id="{19B51A1E-902D-48AF-9020-955120F399B6}" type="slidenum">
              <a:rPr lang="en-ZA" smtClean="0"/>
              <a:pPr/>
              <a:t>‹#›</a:t>
            </a:fld>
            <a:endParaRPr lang="en-ZA" dirty="0"/>
          </a:p>
        </p:txBody>
      </p:sp>
      <p:sp>
        <p:nvSpPr>
          <p:cNvPr id="15" name="Text Placeholder 5">
            <a:extLst>
              <a:ext uri="{FF2B5EF4-FFF2-40B4-BE49-F238E27FC236}">
                <a16:creationId xmlns:a16="http://schemas.microsoft.com/office/drawing/2014/main" id="{5487709A-3CB5-4242-9D31-5DAC5D0494A9}"/>
              </a:ext>
            </a:extLst>
          </p:cNvPr>
          <p:cNvSpPr>
            <a:spLocks noGrp="1"/>
          </p:cNvSpPr>
          <p:nvPr>
            <p:ph type="body" sz="quarter" idx="12" hasCustomPrompt="1"/>
          </p:nvPr>
        </p:nvSpPr>
        <p:spPr>
          <a:xfrm>
            <a:off x="5109000" y="2130552"/>
            <a:ext cx="2011680" cy="274320"/>
          </a:xfrm>
        </p:spPr>
        <p:txBody>
          <a:bodyPr/>
          <a:lstStyle>
            <a:lvl1pPr marL="0" indent="0" algn="ctr">
              <a:buFont typeface="Arial" panose="020B0604020202020204" pitchFamily="34" charset="0"/>
              <a:buNone/>
              <a:defRPr sz="1400">
                <a:solidFill>
                  <a:schemeClr val="tx1"/>
                </a:solidFill>
                <a:latin typeface="+mj-lt"/>
              </a:defRPr>
            </a:lvl1pPr>
          </a:lstStyle>
          <a:p>
            <a:pPr lvl="0"/>
            <a:r>
              <a:rPr lang="en-US" dirty="0"/>
              <a:t>Quadrant Title</a:t>
            </a:r>
          </a:p>
        </p:txBody>
      </p:sp>
      <p:sp>
        <p:nvSpPr>
          <p:cNvPr id="16" name="Text Placeholder 5">
            <a:extLst>
              <a:ext uri="{FF2B5EF4-FFF2-40B4-BE49-F238E27FC236}">
                <a16:creationId xmlns:a16="http://schemas.microsoft.com/office/drawing/2014/main" id="{D81AA656-0DD9-4717-8FC2-4C8C03D0634D}"/>
              </a:ext>
            </a:extLst>
          </p:cNvPr>
          <p:cNvSpPr>
            <a:spLocks noGrp="1"/>
          </p:cNvSpPr>
          <p:nvPr>
            <p:ph type="body" sz="quarter" idx="13" hasCustomPrompt="1"/>
          </p:nvPr>
        </p:nvSpPr>
        <p:spPr>
          <a:xfrm>
            <a:off x="5109000" y="5184648"/>
            <a:ext cx="2011680" cy="274320"/>
          </a:xfrm>
        </p:spPr>
        <p:txBody>
          <a:bodyPr/>
          <a:lstStyle>
            <a:lvl1pPr marL="0" indent="0" algn="ctr">
              <a:buFont typeface="Arial" panose="020B0604020202020204" pitchFamily="34" charset="0"/>
              <a:buNone/>
              <a:defRPr sz="1400">
                <a:solidFill>
                  <a:schemeClr val="tx1"/>
                </a:solidFill>
                <a:latin typeface="+mj-lt"/>
              </a:defRPr>
            </a:lvl1pPr>
          </a:lstStyle>
          <a:p>
            <a:pPr lvl="0"/>
            <a:r>
              <a:rPr lang="en-US" dirty="0"/>
              <a:t>Quadrant Title</a:t>
            </a:r>
          </a:p>
        </p:txBody>
      </p:sp>
      <p:sp>
        <p:nvSpPr>
          <p:cNvPr id="17" name="Text Placeholder 5">
            <a:extLst>
              <a:ext uri="{FF2B5EF4-FFF2-40B4-BE49-F238E27FC236}">
                <a16:creationId xmlns:a16="http://schemas.microsoft.com/office/drawing/2014/main" id="{970652C9-A2DF-48D4-9530-B3F495F7A401}"/>
              </a:ext>
            </a:extLst>
          </p:cNvPr>
          <p:cNvSpPr>
            <a:spLocks noGrp="1"/>
          </p:cNvSpPr>
          <p:nvPr>
            <p:ph type="body" sz="quarter" idx="14" hasCustomPrompt="1"/>
          </p:nvPr>
        </p:nvSpPr>
        <p:spPr>
          <a:xfrm>
            <a:off x="841248" y="3273552"/>
            <a:ext cx="2011680" cy="274320"/>
          </a:xfrm>
        </p:spPr>
        <p:txBody>
          <a:bodyPr/>
          <a:lstStyle>
            <a:lvl1pPr marL="0" indent="0" algn="l">
              <a:buFont typeface="Arial" panose="020B0604020202020204" pitchFamily="34" charset="0"/>
              <a:buNone/>
              <a:defRPr sz="1400">
                <a:solidFill>
                  <a:schemeClr val="tx1"/>
                </a:solidFill>
                <a:latin typeface="+mj-lt"/>
              </a:defRPr>
            </a:lvl1pPr>
          </a:lstStyle>
          <a:p>
            <a:pPr lvl="0"/>
            <a:r>
              <a:rPr lang="en-US" dirty="0"/>
              <a:t>Quadrant Title</a:t>
            </a:r>
          </a:p>
        </p:txBody>
      </p:sp>
      <p:sp>
        <p:nvSpPr>
          <p:cNvPr id="18" name="Text Placeholder 5">
            <a:extLst>
              <a:ext uri="{FF2B5EF4-FFF2-40B4-BE49-F238E27FC236}">
                <a16:creationId xmlns:a16="http://schemas.microsoft.com/office/drawing/2014/main" id="{FBD279E7-C7DE-4501-9F36-BA9F05FFFF5C}"/>
              </a:ext>
            </a:extLst>
          </p:cNvPr>
          <p:cNvSpPr>
            <a:spLocks noGrp="1"/>
          </p:cNvSpPr>
          <p:nvPr>
            <p:ph type="body" sz="quarter" idx="15" hasCustomPrompt="1"/>
          </p:nvPr>
        </p:nvSpPr>
        <p:spPr>
          <a:xfrm>
            <a:off x="9345168" y="3273552"/>
            <a:ext cx="2011680" cy="274320"/>
          </a:xfrm>
        </p:spPr>
        <p:txBody>
          <a:bodyPr/>
          <a:lstStyle>
            <a:lvl1pPr marL="0" indent="0" algn="r">
              <a:buFont typeface="Arial" panose="020B0604020202020204" pitchFamily="34" charset="0"/>
              <a:buNone/>
              <a:defRPr sz="1400">
                <a:solidFill>
                  <a:schemeClr val="tx1"/>
                </a:solidFill>
                <a:latin typeface="+mj-lt"/>
              </a:defRPr>
            </a:lvl1pPr>
          </a:lstStyle>
          <a:p>
            <a:pPr lvl="0"/>
            <a:r>
              <a:rPr lang="en-US" dirty="0"/>
              <a:t>Quadrant Title</a:t>
            </a:r>
          </a:p>
        </p:txBody>
      </p:sp>
      <p:cxnSp>
        <p:nvCxnSpPr>
          <p:cNvPr id="19" name="Straight Connector 18">
            <a:extLst>
              <a:ext uri="{FF2B5EF4-FFF2-40B4-BE49-F238E27FC236}">
                <a16:creationId xmlns:a16="http://schemas.microsoft.com/office/drawing/2014/main" id="{514BA6D1-4FDE-40E9-9F24-4719889A55F7}"/>
              </a:ext>
            </a:extLst>
          </p:cNvPr>
          <p:cNvCxnSpPr>
            <a:cxnSpLocks/>
          </p:cNvCxnSpPr>
          <p:nvPr userDrawn="1"/>
        </p:nvCxnSpPr>
        <p:spPr>
          <a:xfrm>
            <a:off x="929640" y="3631616"/>
            <a:ext cx="10332720" cy="0"/>
          </a:xfrm>
          <a:prstGeom prst="line">
            <a:avLst/>
          </a:prstGeom>
          <a:ln w="635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1A3B553-82A9-403C-B8D4-D8C8A4A395B7}"/>
              </a:ext>
            </a:extLst>
          </p:cNvPr>
          <p:cNvCxnSpPr>
            <a:cxnSpLocks/>
          </p:cNvCxnSpPr>
          <p:nvPr userDrawn="1"/>
        </p:nvCxnSpPr>
        <p:spPr>
          <a:xfrm>
            <a:off x="6096000" y="2473690"/>
            <a:ext cx="0" cy="2560320"/>
          </a:xfrm>
          <a:prstGeom prst="line">
            <a:avLst/>
          </a:prstGeom>
          <a:ln w="63500">
            <a:solidFill>
              <a:schemeClr val="accent3"/>
            </a:solidFill>
          </a:ln>
        </p:spPr>
        <p:style>
          <a:lnRef idx="1">
            <a:schemeClr val="accent1"/>
          </a:lnRef>
          <a:fillRef idx="0">
            <a:schemeClr val="accent1"/>
          </a:fillRef>
          <a:effectRef idx="0">
            <a:schemeClr val="accent1"/>
          </a:effectRef>
          <a:fontRef idx="minor">
            <a:schemeClr val="tx1"/>
          </a:fontRef>
        </p:style>
      </p:cxnSp>
      <p:sp>
        <p:nvSpPr>
          <p:cNvPr id="41" name="Date Placeholder 4">
            <a:extLst>
              <a:ext uri="{FF2B5EF4-FFF2-40B4-BE49-F238E27FC236}">
                <a16:creationId xmlns:a16="http://schemas.microsoft.com/office/drawing/2014/main" id="{25C7676A-1D83-4D31-9C74-59C46F152534}"/>
              </a:ext>
            </a:extLst>
          </p:cNvPr>
          <p:cNvSpPr>
            <a:spLocks noGrp="1"/>
          </p:cNvSpPr>
          <p:nvPr>
            <p:ph type="dt" sz="half" idx="16"/>
          </p:nvPr>
        </p:nvSpPr>
        <p:spPr>
          <a:xfrm>
            <a:off x="838200" y="6356350"/>
            <a:ext cx="2743200" cy="365125"/>
          </a:xfrm>
        </p:spPr>
        <p:txBody>
          <a:bodyPr/>
          <a:lstStyle>
            <a:lvl1pPr>
              <a:defRPr>
                <a:solidFill>
                  <a:schemeClr val="tx1">
                    <a:lumMod val="65000"/>
                    <a:lumOff val="35000"/>
                  </a:schemeClr>
                </a:solidFill>
              </a:defRPr>
            </a:lvl1pPr>
          </a:lstStyle>
          <a:p>
            <a:r>
              <a:rPr lang="en-US"/>
              <a:t>7/14/20XX</a:t>
            </a:r>
            <a:endParaRPr lang="en-US" dirty="0"/>
          </a:p>
        </p:txBody>
      </p:sp>
    </p:spTree>
    <p:extLst>
      <p:ext uri="{BB962C8B-B14F-4D97-AF65-F5344CB8AC3E}">
        <p14:creationId xmlns:p14="http://schemas.microsoft.com/office/powerpoint/2010/main" val="4879019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933902"/>
            <a:ext cx="5157787" cy="567697"/>
          </a:xfrm>
        </p:spPr>
        <p:txBody>
          <a:bodyPr anchor="b"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933902"/>
            <a:ext cx="5183188" cy="567697"/>
          </a:xfrm>
        </p:spPr>
        <p:txBody>
          <a:bodyPr anchor="b"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7/14/20XX</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
        <p:nvSpPr>
          <p:cNvPr id="11" name="Text Placeholder 10">
            <a:extLst>
              <a:ext uri="{FF2B5EF4-FFF2-40B4-BE49-F238E27FC236}">
                <a16:creationId xmlns:a16="http://schemas.microsoft.com/office/drawing/2014/main" id="{ADF6BB91-26DF-45B2-B1D3-508C39F349CD}"/>
              </a:ext>
            </a:extLst>
          </p:cNvPr>
          <p:cNvSpPr>
            <a:spLocks noGrp="1"/>
          </p:cNvSpPr>
          <p:nvPr>
            <p:ph type="body" sz="quarter" idx="13" hasCustomPrompt="1"/>
          </p:nvPr>
        </p:nvSpPr>
        <p:spPr>
          <a:xfrm>
            <a:off x="836613" y="1482296"/>
            <a:ext cx="8321040" cy="365125"/>
          </a:xfrm>
        </p:spPr>
        <p:txBody>
          <a:bodyPr>
            <a:noAutofit/>
          </a:bodyPr>
          <a:lstStyle>
            <a:lvl1pPr marL="0" indent="0">
              <a:buNone/>
              <a:defRPr sz="2000">
                <a:latin typeface="+mj-lt"/>
              </a:defRPr>
            </a:lvl1pPr>
            <a:lvl2pPr marL="457200" indent="0">
              <a:buNone/>
              <a:defRPr sz="2000">
                <a:latin typeface="+mj-lt"/>
              </a:defRPr>
            </a:lvl2pPr>
            <a:lvl3pPr marL="914400" indent="0">
              <a:buNone/>
              <a:defRPr sz="2000">
                <a:latin typeface="+mj-lt"/>
              </a:defRPr>
            </a:lvl3pPr>
            <a:lvl4pPr marL="1371600" indent="0">
              <a:buNone/>
              <a:defRPr sz="2000">
                <a:latin typeface="+mj-lt"/>
              </a:defRPr>
            </a:lvl4pPr>
            <a:lvl5pPr marL="1828800" indent="0">
              <a:buNone/>
              <a:defRPr sz="2000">
                <a:latin typeface="+mj-lt"/>
              </a:defRPr>
            </a:lvl5pPr>
          </a:lstStyle>
          <a:p>
            <a:pPr lvl="0"/>
            <a:r>
              <a:rPr lang="en-US" dirty="0"/>
              <a:t>Click to edit subtitle</a:t>
            </a:r>
          </a:p>
        </p:txBody>
      </p:sp>
    </p:spTree>
    <p:extLst>
      <p:ext uri="{BB962C8B-B14F-4D97-AF65-F5344CB8AC3E}">
        <p14:creationId xmlns:p14="http://schemas.microsoft.com/office/powerpoint/2010/main" val="692630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solidFill>
              </a:defRPr>
            </a:lvl1pPr>
          </a:lstStyle>
          <a:p>
            <a:r>
              <a:rPr lang="en-US" dirty="0"/>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65000"/>
                    <a:lumOff val="35000"/>
                  </a:schemeClr>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65000"/>
                    <a:lumOff val="35000"/>
                  </a:schemeClr>
                </a:solidFill>
              </a:defRPr>
            </a:lvl1pPr>
          </a:lstStyle>
          <a:p>
            <a:fld id="{19B51A1E-902D-48AF-9020-955120F399B6}" type="slidenum">
              <a:rPr lang="en-ZA" smtClean="0"/>
              <a:pPr/>
              <a:t>‹#›</a:t>
            </a:fld>
            <a:endParaRPr lang="en-ZA" dirty="0"/>
          </a:p>
        </p:txBody>
      </p:sp>
      <p:sp>
        <p:nvSpPr>
          <p:cNvPr id="38" name="Text Placeholder 10">
            <a:extLst>
              <a:ext uri="{FF2B5EF4-FFF2-40B4-BE49-F238E27FC236}">
                <a16:creationId xmlns:a16="http://schemas.microsoft.com/office/drawing/2014/main" id="{51F6740D-79A8-4846-A90A-F1FF9BBDD00D}"/>
              </a:ext>
            </a:extLst>
          </p:cNvPr>
          <p:cNvSpPr>
            <a:spLocks noGrp="1"/>
          </p:cNvSpPr>
          <p:nvPr>
            <p:ph type="body" sz="quarter" idx="33" hasCustomPrompt="1"/>
          </p:nvPr>
        </p:nvSpPr>
        <p:spPr>
          <a:xfrm>
            <a:off x="914399" y="3422952"/>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93E06E79-FBB7-4594-8FC7-631D174541D7}"/>
              </a:ext>
            </a:extLst>
          </p:cNvPr>
          <p:cNvSpPr>
            <a:spLocks noGrp="1"/>
          </p:cNvSpPr>
          <p:nvPr>
            <p:ph type="body" sz="quarter" idx="34" hasCustomPrompt="1"/>
          </p:nvPr>
        </p:nvSpPr>
        <p:spPr>
          <a:xfrm>
            <a:off x="196596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5B6D7F47-7406-4B82-8180-F3AD59BC6561}"/>
              </a:ext>
            </a:extLst>
          </p:cNvPr>
          <p:cNvSpPr>
            <a:spLocks noGrp="1"/>
          </p:cNvSpPr>
          <p:nvPr>
            <p:ph type="body" sz="quarter" idx="35" hasCustomPrompt="1"/>
          </p:nvPr>
        </p:nvSpPr>
        <p:spPr>
          <a:xfrm>
            <a:off x="275388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5B79AE07-3E86-4374-9F86-8B70E8158AB1}"/>
              </a:ext>
            </a:extLst>
          </p:cNvPr>
          <p:cNvSpPr>
            <a:spLocks noGrp="1"/>
          </p:cNvSpPr>
          <p:nvPr>
            <p:ph type="body" sz="quarter" idx="36" hasCustomPrompt="1"/>
          </p:nvPr>
        </p:nvSpPr>
        <p:spPr>
          <a:xfrm>
            <a:off x="354180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C939686F-A239-4AFE-AF56-38497CCD7491}"/>
              </a:ext>
            </a:extLst>
          </p:cNvPr>
          <p:cNvSpPr>
            <a:spLocks noGrp="1"/>
          </p:cNvSpPr>
          <p:nvPr>
            <p:ph type="body" sz="quarter" idx="37" hasCustomPrompt="1"/>
          </p:nvPr>
        </p:nvSpPr>
        <p:spPr>
          <a:xfrm>
            <a:off x="432972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A634BB4E-B10D-4761-A0B8-EBC734EC96DD}"/>
              </a:ext>
            </a:extLst>
          </p:cNvPr>
          <p:cNvSpPr>
            <a:spLocks noGrp="1"/>
          </p:cNvSpPr>
          <p:nvPr>
            <p:ph type="body" sz="quarter" idx="38" hasCustomPrompt="1"/>
          </p:nvPr>
        </p:nvSpPr>
        <p:spPr>
          <a:xfrm>
            <a:off x="914400" y="4224228"/>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44" name="Text Placeholder 10">
            <a:extLst>
              <a:ext uri="{FF2B5EF4-FFF2-40B4-BE49-F238E27FC236}">
                <a16:creationId xmlns:a16="http://schemas.microsoft.com/office/drawing/2014/main" id="{869255BD-A63E-4BFC-9D2A-E5EABC1DCD81}"/>
              </a:ext>
            </a:extLst>
          </p:cNvPr>
          <p:cNvSpPr>
            <a:spLocks noGrp="1"/>
          </p:cNvSpPr>
          <p:nvPr>
            <p:ph type="body" sz="quarter" idx="39" hasCustomPrompt="1"/>
          </p:nvPr>
        </p:nvSpPr>
        <p:spPr>
          <a:xfrm>
            <a:off x="511764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31C27FFA-6FA2-4F90-9543-8AE7E5B90E48}"/>
              </a:ext>
            </a:extLst>
          </p:cNvPr>
          <p:cNvSpPr>
            <a:spLocks noGrp="1"/>
          </p:cNvSpPr>
          <p:nvPr>
            <p:ph type="body" sz="quarter" idx="40" hasCustomPrompt="1"/>
          </p:nvPr>
        </p:nvSpPr>
        <p:spPr>
          <a:xfrm>
            <a:off x="590556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DAA9F46A-F074-488E-91DA-AAC5D23406E1}"/>
              </a:ext>
            </a:extLst>
          </p:cNvPr>
          <p:cNvSpPr>
            <a:spLocks noGrp="1"/>
          </p:cNvSpPr>
          <p:nvPr>
            <p:ph type="body" sz="quarter" idx="41" hasCustomPrompt="1"/>
          </p:nvPr>
        </p:nvSpPr>
        <p:spPr>
          <a:xfrm>
            <a:off x="669348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24F6FE0C-DA66-4BE4-B1CB-AE552497A035}"/>
              </a:ext>
            </a:extLst>
          </p:cNvPr>
          <p:cNvSpPr>
            <a:spLocks noGrp="1"/>
          </p:cNvSpPr>
          <p:nvPr>
            <p:ph type="body" sz="quarter" idx="42" hasCustomPrompt="1"/>
          </p:nvPr>
        </p:nvSpPr>
        <p:spPr>
          <a:xfrm>
            <a:off x="905724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E02CB3CF-9E17-4C7C-913F-21EFADB96CBD}"/>
              </a:ext>
            </a:extLst>
          </p:cNvPr>
          <p:cNvSpPr>
            <a:spLocks noGrp="1"/>
          </p:cNvSpPr>
          <p:nvPr>
            <p:ph type="body" sz="quarter" idx="43" hasCustomPrompt="1"/>
          </p:nvPr>
        </p:nvSpPr>
        <p:spPr>
          <a:xfrm>
            <a:off x="748140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D3AC456D-7AB5-4BB9-8F76-B607929996B1}"/>
              </a:ext>
            </a:extLst>
          </p:cNvPr>
          <p:cNvSpPr>
            <a:spLocks noGrp="1"/>
          </p:cNvSpPr>
          <p:nvPr>
            <p:ph type="body" sz="quarter" idx="44" hasCustomPrompt="1"/>
          </p:nvPr>
        </p:nvSpPr>
        <p:spPr>
          <a:xfrm>
            <a:off x="826932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C5E41A6A-28FF-4A75-BA52-2FA05EE92EC7}"/>
              </a:ext>
            </a:extLst>
          </p:cNvPr>
          <p:cNvSpPr>
            <a:spLocks noGrp="1"/>
          </p:cNvSpPr>
          <p:nvPr>
            <p:ph type="body" sz="quarter" idx="45" hasCustomPrompt="1"/>
          </p:nvPr>
        </p:nvSpPr>
        <p:spPr>
          <a:xfrm>
            <a:off x="984516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7A1FCD8B-8332-4362-80BA-3DBB4442605C}"/>
              </a:ext>
            </a:extLst>
          </p:cNvPr>
          <p:cNvSpPr>
            <a:spLocks noGrp="1"/>
          </p:cNvSpPr>
          <p:nvPr>
            <p:ph type="body" sz="quarter" idx="46" hasCustomPrompt="1"/>
          </p:nvPr>
        </p:nvSpPr>
        <p:spPr>
          <a:xfrm>
            <a:off x="10633085"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2" name="Text Placeholder 10">
            <a:extLst>
              <a:ext uri="{FF2B5EF4-FFF2-40B4-BE49-F238E27FC236}">
                <a16:creationId xmlns:a16="http://schemas.microsoft.com/office/drawing/2014/main" id="{F2B53D10-BB76-4138-AAB8-844DCD895BDE}"/>
              </a:ext>
            </a:extLst>
          </p:cNvPr>
          <p:cNvSpPr>
            <a:spLocks noGrp="1"/>
          </p:cNvSpPr>
          <p:nvPr>
            <p:ph type="body" sz="quarter" idx="47" hasCustomPrompt="1"/>
          </p:nvPr>
        </p:nvSpPr>
        <p:spPr>
          <a:xfrm>
            <a:off x="1969915"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A14739AB-36C4-4467-BA10-CEA1DF2894EF}"/>
              </a:ext>
            </a:extLst>
          </p:cNvPr>
          <p:cNvSpPr>
            <a:spLocks noGrp="1"/>
          </p:cNvSpPr>
          <p:nvPr>
            <p:ph type="body" sz="quarter" idx="48" hasCustomPrompt="1"/>
          </p:nvPr>
        </p:nvSpPr>
        <p:spPr>
          <a:xfrm>
            <a:off x="2757602"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024E2A82-D649-44D9-BAA0-65A603E113BB}"/>
              </a:ext>
            </a:extLst>
          </p:cNvPr>
          <p:cNvSpPr>
            <a:spLocks noGrp="1"/>
          </p:cNvSpPr>
          <p:nvPr>
            <p:ph type="body" sz="quarter" idx="49" hasCustomPrompt="1"/>
          </p:nvPr>
        </p:nvSpPr>
        <p:spPr>
          <a:xfrm>
            <a:off x="3545289"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5E9DBCF1-3DA9-4975-9B75-DEFC550B69C1}"/>
              </a:ext>
            </a:extLst>
          </p:cNvPr>
          <p:cNvSpPr>
            <a:spLocks noGrp="1"/>
          </p:cNvSpPr>
          <p:nvPr>
            <p:ph type="body" sz="quarter" idx="50" hasCustomPrompt="1"/>
          </p:nvPr>
        </p:nvSpPr>
        <p:spPr>
          <a:xfrm>
            <a:off x="4332976"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CD04D2E9-E8EB-43F6-9734-AE8BEED8D892}"/>
              </a:ext>
            </a:extLst>
          </p:cNvPr>
          <p:cNvSpPr>
            <a:spLocks noGrp="1"/>
          </p:cNvSpPr>
          <p:nvPr>
            <p:ph type="body" sz="quarter" idx="51" hasCustomPrompt="1"/>
          </p:nvPr>
        </p:nvSpPr>
        <p:spPr>
          <a:xfrm>
            <a:off x="5120663"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DCAF80E4-457C-461E-9E59-6EA9934B8F5F}"/>
              </a:ext>
            </a:extLst>
          </p:cNvPr>
          <p:cNvSpPr>
            <a:spLocks noGrp="1"/>
          </p:cNvSpPr>
          <p:nvPr>
            <p:ph type="body" sz="quarter" idx="52" hasCustomPrompt="1"/>
          </p:nvPr>
        </p:nvSpPr>
        <p:spPr>
          <a:xfrm>
            <a:off x="5908350"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8A2813EA-E62D-4E2E-A97F-38974F23C88E}"/>
              </a:ext>
            </a:extLst>
          </p:cNvPr>
          <p:cNvSpPr>
            <a:spLocks noGrp="1"/>
          </p:cNvSpPr>
          <p:nvPr>
            <p:ph type="body" sz="quarter" idx="53" hasCustomPrompt="1"/>
          </p:nvPr>
        </p:nvSpPr>
        <p:spPr>
          <a:xfrm>
            <a:off x="6696037"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0A4E7225-8A60-45A3-ACE7-2D6D1EA3306D}"/>
              </a:ext>
            </a:extLst>
          </p:cNvPr>
          <p:cNvSpPr>
            <a:spLocks noGrp="1"/>
          </p:cNvSpPr>
          <p:nvPr>
            <p:ph type="body" sz="quarter" idx="54" hasCustomPrompt="1"/>
          </p:nvPr>
        </p:nvSpPr>
        <p:spPr>
          <a:xfrm>
            <a:off x="9059098"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FD6DF9FE-80AE-43C3-B35A-B0B773A636E5}"/>
              </a:ext>
            </a:extLst>
          </p:cNvPr>
          <p:cNvSpPr>
            <a:spLocks noGrp="1"/>
          </p:cNvSpPr>
          <p:nvPr>
            <p:ph type="body" sz="quarter" idx="55" hasCustomPrompt="1"/>
          </p:nvPr>
        </p:nvSpPr>
        <p:spPr>
          <a:xfrm>
            <a:off x="7483724"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725DE269-1E5D-4437-B997-CCFE8800082F}"/>
              </a:ext>
            </a:extLst>
          </p:cNvPr>
          <p:cNvSpPr>
            <a:spLocks noGrp="1"/>
          </p:cNvSpPr>
          <p:nvPr>
            <p:ph type="body" sz="quarter" idx="56" hasCustomPrompt="1"/>
          </p:nvPr>
        </p:nvSpPr>
        <p:spPr>
          <a:xfrm>
            <a:off x="8271411"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EAE25BBD-7B98-417B-B9FC-B2DF70FAFDC0}"/>
              </a:ext>
            </a:extLst>
          </p:cNvPr>
          <p:cNvSpPr>
            <a:spLocks noGrp="1"/>
          </p:cNvSpPr>
          <p:nvPr>
            <p:ph type="body" sz="quarter" idx="57" hasCustomPrompt="1"/>
          </p:nvPr>
        </p:nvSpPr>
        <p:spPr>
          <a:xfrm>
            <a:off x="9846785"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0A4DF189-5583-4731-8F70-2578793E0244}"/>
              </a:ext>
            </a:extLst>
          </p:cNvPr>
          <p:cNvSpPr>
            <a:spLocks noGrp="1"/>
          </p:cNvSpPr>
          <p:nvPr>
            <p:ph type="body" sz="quarter" idx="58" hasCustomPrompt="1"/>
          </p:nvPr>
        </p:nvSpPr>
        <p:spPr>
          <a:xfrm>
            <a:off x="10634472"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5" name="Text Placeholder 3">
            <a:extLst>
              <a:ext uri="{FF2B5EF4-FFF2-40B4-BE49-F238E27FC236}">
                <a16:creationId xmlns:a16="http://schemas.microsoft.com/office/drawing/2014/main" id="{06405A2E-994F-49B5-ABCB-1CA1FCEB08C7}"/>
              </a:ext>
            </a:extLst>
          </p:cNvPr>
          <p:cNvSpPr>
            <a:spLocks noGrp="1"/>
          </p:cNvSpPr>
          <p:nvPr>
            <p:ph type="body" sz="quarter" idx="59" hasCustomPrompt="1"/>
          </p:nvPr>
        </p:nvSpPr>
        <p:spPr>
          <a:xfrm>
            <a:off x="5360987" y="2055840"/>
            <a:ext cx="1828800" cy="696885"/>
          </a:xfrm>
          <a:noFill/>
          <a:ln w="12700">
            <a:solidFill>
              <a:schemeClr val="accent3"/>
            </a:solidFill>
          </a:ln>
        </p:spPr>
        <p:txBody>
          <a:bodyPr tIns="3600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67" name="Date Placeholder 4">
            <a:extLst>
              <a:ext uri="{FF2B5EF4-FFF2-40B4-BE49-F238E27FC236}">
                <a16:creationId xmlns:a16="http://schemas.microsoft.com/office/drawing/2014/main" id="{33000A7A-B075-4FF0-8FCA-89256A1A66C8}"/>
              </a:ext>
            </a:extLst>
          </p:cNvPr>
          <p:cNvSpPr>
            <a:spLocks noGrp="1"/>
          </p:cNvSpPr>
          <p:nvPr>
            <p:ph type="dt" sz="half" idx="61"/>
          </p:nvPr>
        </p:nvSpPr>
        <p:spPr>
          <a:xfrm>
            <a:off x="838200" y="6356350"/>
            <a:ext cx="2743200" cy="365125"/>
          </a:xfrm>
        </p:spPr>
        <p:txBody>
          <a:bodyPr/>
          <a:lstStyle>
            <a:lvl1pPr>
              <a:defRPr>
                <a:solidFill>
                  <a:schemeClr val="tx1">
                    <a:lumMod val="65000"/>
                    <a:lumOff val="35000"/>
                  </a:schemeClr>
                </a:solidFill>
              </a:defRPr>
            </a:lvl1pPr>
          </a:lstStyle>
          <a:p>
            <a:r>
              <a:rPr lang="en-US"/>
              <a:t>7/14/20XX</a:t>
            </a:r>
            <a:endParaRPr lang="en-US" dirty="0"/>
          </a:p>
        </p:txBody>
      </p:sp>
      <p:sp>
        <p:nvSpPr>
          <p:cNvPr id="3" name="Rectangle 2">
            <a:extLst>
              <a:ext uri="{FF2B5EF4-FFF2-40B4-BE49-F238E27FC236}">
                <a16:creationId xmlns:a16="http://schemas.microsoft.com/office/drawing/2014/main" id="{57AB03C7-C423-4EA2-AC0C-C153413E216C}"/>
              </a:ext>
            </a:extLst>
          </p:cNvPr>
          <p:cNvSpPr/>
          <p:nvPr userDrawn="1"/>
        </p:nvSpPr>
        <p:spPr>
          <a:xfrm>
            <a:off x="929640" y="3943857"/>
            <a:ext cx="1033272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702815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41248" y="365760"/>
            <a:ext cx="10515600" cy="1325563"/>
          </a:xfrm>
        </p:spPr>
        <p:txBody>
          <a:bodyPr/>
          <a:lstStyle>
            <a:lvl1pPr>
              <a:defRPr>
                <a:solidFill>
                  <a:schemeClr val="tx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35702293"/>
      </p:ext>
    </p:extLst>
  </p:cSld>
  <p:clrMapOvr>
    <a:masterClrMapping/>
  </p:clrMapOvr>
  <p:extLst>
    <p:ext uri="{DCECCB84-F9BA-43D5-87BE-67443E8EF086}">
      <p15:sldGuideLst xmlns:p15="http://schemas.microsoft.com/office/powerpoint/2012/main">
        <p15:guide id="1" orient="horz" pos="912"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am 4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hasCustomPrompt="1"/>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7/14/20XX</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
        <p:nvSpPr>
          <p:cNvPr id="28" name="Picture Placeholder 27">
            <a:extLst>
              <a:ext uri="{FF2B5EF4-FFF2-40B4-BE49-F238E27FC236}">
                <a16:creationId xmlns:a16="http://schemas.microsoft.com/office/drawing/2014/main" id="{8A4789F7-47F3-492F-8AE6-209A1044F3DD}"/>
              </a:ext>
            </a:extLst>
          </p:cNvPr>
          <p:cNvSpPr>
            <a:spLocks noGrp="1"/>
          </p:cNvSpPr>
          <p:nvPr>
            <p:ph type="pic" sz="quarter" idx="13"/>
          </p:nvPr>
        </p:nvSpPr>
        <p:spPr>
          <a:xfrm>
            <a:off x="914400" y="2047876"/>
            <a:ext cx="2103120" cy="2913793"/>
          </a:xfrm>
          <a:custGeom>
            <a:avLst/>
            <a:gdLst>
              <a:gd name="connsiteX0" fmla="*/ 0 w 2103120"/>
              <a:gd name="connsiteY0" fmla="*/ 0 h 2913793"/>
              <a:gd name="connsiteX1" fmla="*/ 2103120 w 2103120"/>
              <a:gd name="connsiteY1" fmla="*/ 0 h 2913793"/>
              <a:gd name="connsiteX2" fmla="*/ 2103120 w 2103120"/>
              <a:gd name="connsiteY2" fmla="*/ 2913793 h 2913793"/>
              <a:gd name="connsiteX3" fmla="*/ 0 w 2103120"/>
              <a:gd name="connsiteY3" fmla="*/ 2913793 h 2913793"/>
            </a:gdLst>
            <a:ahLst/>
            <a:cxnLst>
              <a:cxn ang="0">
                <a:pos x="connsiteX0" y="connsiteY0"/>
              </a:cxn>
              <a:cxn ang="0">
                <a:pos x="connsiteX1" y="connsiteY1"/>
              </a:cxn>
              <a:cxn ang="0">
                <a:pos x="connsiteX2" y="connsiteY2"/>
              </a:cxn>
              <a:cxn ang="0">
                <a:pos x="connsiteX3" y="connsiteY3"/>
              </a:cxn>
            </a:cxnLst>
            <a:rect l="l" t="t" r="r" b="b"/>
            <a:pathLst>
              <a:path w="2103120" h="2913793">
                <a:moveTo>
                  <a:pt x="0" y="0"/>
                </a:moveTo>
                <a:lnTo>
                  <a:pt x="2103120" y="0"/>
                </a:lnTo>
                <a:lnTo>
                  <a:pt x="2103120" y="2913793"/>
                </a:lnTo>
                <a:lnTo>
                  <a:pt x="0" y="2913793"/>
                </a:lnTo>
                <a:close/>
              </a:path>
            </a:pathLst>
          </a:custGeom>
          <a:solidFill>
            <a:schemeClr val="accent6">
              <a:lumMod val="20000"/>
              <a:lumOff val="80000"/>
            </a:schemeClr>
          </a:solidFill>
        </p:spPr>
        <p:txBody>
          <a:bodyPr wrap="square">
            <a:noAutofit/>
          </a:bodyPr>
          <a:lstStyle/>
          <a:p>
            <a:endParaRPr lang="en-US" dirty="0"/>
          </a:p>
        </p:txBody>
      </p:sp>
      <p:sp>
        <p:nvSpPr>
          <p:cNvPr id="9" name="Text Placeholder 8">
            <a:extLst>
              <a:ext uri="{FF2B5EF4-FFF2-40B4-BE49-F238E27FC236}">
                <a16:creationId xmlns:a16="http://schemas.microsoft.com/office/drawing/2014/main" id="{51E566A4-E145-4128-B0EB-DEE6D486BE8A}"/>
              </a:ext>
            </a:extLst>
          </p:cNvPr>
          <p:cNvSpPr>
            <a:spLocks noGrp="1"/>
          </p:cNvSpPr>
          <p:nvPr>
            <p:ph type="body" sz="quarter" idx="14" hasCustomPrompt="1"/>
          </p:nvPr>
        </p:nvSpPr>
        <p:spPr>
          <a:xfrm>
            <a:off x="911352" y="5257800"/>
            <a:ext cx="2103120" cy="27432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1" name="Text Placeholder 10">
            <a:extLst>
              <a:ext uri="{FF2B5EF4-FFF2-40B4-BE49-F238E27FC236}">
                <a16:creationId xmlns:a16="http://schemas.microsoft.com/office/drawing/2014/main" id="{0B143611-92A8-4EFD-9C6A-0D18F4DE154D}"/>
              </a:ext>
            </a:extLst>
          </p:cNvPr>
          <p:cNvSpPr>
            <a:spLocks noGrp="1"/>
          </p:cNvSpPr>
          <p:nvPr>
            <p:ph type="body" sz="quarter" idx="15" hasCustomPrompt="1"/>
          </p:nvPr>
        </p:nvSpPr>
        <p:spPr>
          <a:xfrm>
            <a:off x="911352" y="5551170"/>
            <a:ext cx="2103120" cy="36576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27" name="Picture Placeholder 26">
            <a:extLst>
              <a:ext uri="{FF2B5EF4-FFF2-40B4-BE49-F238E27FC236}">
                <a16:creationId xmlns:a16="http://schemas.microsoft.com/office/drawing/2014/main" id="{25A9EE92-C505-4777-B442-72C5A0BDCBF7}"/>
              </a:ext>
            </a:extLst>
          </p:cNvPr>
          <p:cNvSpPr>
            <a:spLocks noGrp="1"/>
          </p:cNvSpPr>
          <p:nvPr>
            <p:ph type="pic" sz="quarter" idx="16"/>
          </p:nvPr>
        </p:nvSpPr>
        <p:spPr>
          <a:xfrm>
            <a:off x="3667760" y="2047875"/>
            <a:ext cx="2103120" cy="3017520"/>
          </a:xfrm>
          <a:custGeom>
            <a:avLst/>
            <a:gdLst>
              <a:gd name="connsiteX0" fmla="*/ 0 w 2103120"/>
              <a:gd name="connsiteY0" fmla="*/ 0 h 3017520"/>
              <a:gd name="connsiteX1" fmla="*/ 2103120 w 2103120"/>
              <a:gd name="connsiteY1" fmla="*/ 0 h 3017520"/>
              <a:gd name="connsiteX2" fmla="*/ 2103120 w 2103120"/>
              <a:gd name="connsiteY2" fmla="*/ 3017520 h 3017520"/>
              <a:gd name="connsiteX3" fmla="*/ 2102104 w 2103120"/>
              <a:gd name="connsiteY3" fmla="*/ 3017520 h 3017520"/>
              <a:gd name="connsiteX4" fmla="*/ 2102104 w 2103120"/>
              <a:gd name="connsiteY4" fmla="*/ 2910625 h 3017520"/>
              <a:gd name="connsiteX5" fmla="*/ 0 w 2103120"/>
              <a:gd name="connsiteY5" fmla="*/ 2910625 h 301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3017520">
                <a:moveTo>
                  <a:pt x="0" y="0"/>
                </a:moveTo>
                <a:lnTo>
                  <a:pt x="2103120" y="0"/>
                </a:lnTo>
                <a:lnTo>
                  <a:pt x="2103120" y="3017520"/>
                </a:lnTo>
                <a:lnTo>
                  <a:pt x="2102104" y="3017520"/>
                </a:lnTo>
                <a:lnTo>
                  <a:pt x="2102104" y="2910625"/>
                </a:lnTo>
                <a:lnTo>
                  <a:pt x="0" y="2910625"/>
                </a:lnTo>
                <a:close/>
              </a:path>
            </a:pathLst>
          </a:custGeom>
          <a:solidFill>
            <a:schemeClr val="accent6">
              <a:lumMod val="20000"/>
              <a:lumOff val="80000"/>
            </a:schemeClr>
          </a:solidFill>
        </p:spPr>
        <p:txBody>
          <a:bodyPr wrap="square">
            <a:noAutofit/>
          </a:bodyPr>
          <a:lstStyle/>
          <a:p>
            <a:endParaRPr lang="en-US" dirty="0"/>
          </a:p>
        </p:txBody>
      </p:sp>
      <p:sp>
        <p:nvSpPr>
          <p:cNvPr id="13" name="Text Placeholder 8">
            <a:extLst>
              <a:ext uri="{FF2B5EF4-FFF2-40B4-BE49-F238E27FC236}">
                <a16:creationId xmlns:a16="http://schemas.microsoft.com/office/drawing/2014/main" id="{0224436F-4BCF-481B-B0A9-C4AE888185BE}"/>
              </a:ext>
            </a:extLst>
          </p:cNvPr>
          <p:cNvSpPr>
            <a:spLocks noGrp="1"/>
          </p:cNvSpPr>
          <p:nvPr>
            <p:ph type="body" sz="quarter" idx="17" hasCustomPrompt="1"/>
          </p:nvPr>
        </p:nvSpPr>
        <p:spPr>
          <a:xfrm>
            <a:off x="3666744" y="5257800"/>
            <a:ext cx="2103120" cy="27432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0">
            <a:extLst>
              <a:ext uri="{FF2B5EF4-FFF2-40B4-BE49-F238E27FC236}">
                <a16:creationId xmlns:a16="http://schemas.microsoft.com/office/drawing/2014/main" id="{CE81F848-2A43-484F-8AB0-8E45A1507945}"/>
              </a:ext>
            </a:extLst>
          </p:cNvPr>
          <p:cNvSpPr>
            <a:spLocks noGrp="1"/>
          </p:cNvSpPr>
          <p:nvPr>
            <p:ph type="body" sz="quarter" idx="18" hasCustomPrompt="1"/>
          </p:nvPr>
        </p:nvSpPr>
        <p:spPr>
          <a:xfrm>
            <a:off x="3666744" y="5551170"/>
            <a:ext cx="2103120" cy="36576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26" name="Picture Placeholder 25">
            <a:extLst>
              <a:ext uri="{FF2B5EF4-FFF2-40B4-BE49-F238E27FC236}">
                <a16:creationId xmlns:a16="http://schemas.microsoft.com/office/drawing/2014/main" id="{B98E2731-9AE8-4D4E-969E-814287EE84AB}"/>
              </a:ext>
            </a:extLst>
          </p:cNvPr>
          <p:cNvSpPr>
            <a:spLocks noGrp="1"/>
          </p:cNvSpPr>
          <p:nvPr>
            <p:ph type="pic" sz="quarter" idx="19"/>
          </p:nvPr>
        </p:nvSpPr>
        <p:spPr>
          <a:xfrm>
            <a:off x="6421120" y="2047875"/>
            <a:ext cx="2103120" cy="3017520"/>
          </a:xfrm>
          <a:custGeom>
            <a:avLst/>
            <a:gdLst>
              <a:gd name="connsiteX0" fmla="*/ 0 w 2103120"/>
              <a:gd name="connsiteY0" fmla="*/ 0 h 3017520"/>
              <a:gd name="connsiteX1" fmla="*/ 2103120 w 2103120"/>
              <a:gd name="connsiteY1" fmla="*/ 0 h 3017520"/>
              <a:gd name="connsiteX2" fmla="*/ 2103120 w 2103120"/>
              <a:gd name="connsiteY2" fmla="*/ 3017520 h 3017520"/>
              <a:gd name="connsiteX3" fmla="*/ 2100725 w 2103120"/>
              <a:gd name="connsiteY3" fmla="*/ 3017520 h 3017520"/>
              <a:gd name="connsiteX4" fmla="*/ 2100725 w 2103120"/>
              <a:gd name="connsiteY4" fmla="*/ 2910625 h 3017520"/>
              <a:gd name="connsiteX5" fmla="*/ 0 w 2103120"/>
              <a:gd name="connsiteY5" fmla="*/ 2910625 h 301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3017520">
                <a:moveTo>
                  <a:pt x="0" y="0"/>
                </a:moveTo>
                <a:lnTo>
                  <a:pt x="2103120" y="0"/>
                </a:lnTo>
                <a:lnTo>
                  <a:pt x="2103120" y="3017520"/>
                </a:lnTo>
                <a:lnTo>
                  <a:pt x="2100725" y="3017520"/>
                </a:lnTo>
                <a:lnTo>
                  <a:pt x="2100725" y="2910625"/>
                </a:lnTo>
                <a:lnTo>
                  <a:pt x="0" y="2910625"/>
                </a:lnTo>
                <a:close/>
              </a:path>
            </a:pathLst>
          </a:custGeom>
          <a:solidFill>
            <a:schemeClr val="accent6">
              <a:lumMod val="20000"/>
              <a:lumOff val="80000"/>
            </a:schemeClr>
          </a:solidFill>
        </p:spPr>
        <p:txBody>
          <a:bodyPr wrap="square">
            <a:noAutofit/>
          </a:bodyPr>
          <a:lstStyle/>
          <a:p>
            <a:endParaRPr lang="en-US" dirty="0"/>
          </a:p>
        </p:txBody>
      </p:sp>
      <p:sp>
        <p:nvSpPr>
          <p:cNvPr id="16" name="Text Placeholder 8">
            <a:extLst>
              <a:ext uri="{FF2B5EF4-FFF2-40B4-BE49-F238E27FC236}">
                <a16:creationId xmlns:a16="http://schemas.microsoft.com/office/drawing/2014/main" id="{AB0DA7E8-8D66-4F86-86F2-604044642B80}"/>
              </a:ext>
            </a:extLst>
          </p:cNvPr>
          <p:cNvSpPr>
            <a:spLocks noGrp="1"/>
          </p:cNvSpPr>
          <p:nvPr>
            <p:ph type="body" sz="quarter" idx="20" hasCustomPrompt="1"/>
          </p:nvPr>
        </p:nvSpPr>
        <p:spPr>
          <a:xfrm>
            <a:off x="6419088" y="5257800"/>
            <a:ext cx="2103120" cy="27432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7" name="Text Placeholder 10">
            <a:extLst>
              <a:ext uri="{FF2B5EF4-FFF2-40B4-BE49-F238E27FC236}">
                <a16:creationId xmlns:a16="http://schemas.microsoft.com/office/drawing/2014/main" id="{3DC8F7DC-7D79-452D-89D4-DC0155C96864}"/>
              </a:ext>
            </a:extLst>
          </p:cNvPr>
          <p:cNvSpPr>
            <a:spLocks noGrp="1"/>
          </p:cNvSpPr>
          <p:nvPr>
            <p:ph type="body" sz="quarter" idx="21" hasCustomPrompt="1"/>
          </p:nvPr>
        </p:nvSpPr>
        <p:spPr>
          <a:xfrm>
            <a:off x="6419088" y="5551170"/>
            <a:ext cx="2103120" cy="36576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25" name="Picture Placeholder 24">
            <a:extLst>
              <a:ext uri="{FF2B5EF4-FFF2-40B4-BE49-F238E27FC236}">
                <a16:creationId xmlns:a16="http://schemas.microsoft.com/office/drawing/2014/main" id="{ACF06764-EDD6-4592-AF7B-7BF92AF387F7}"/>
              </a:ext>
            </a:extLst>
          </p:cNvPr>
          <p:cNvSpPr>
            <a:spLocks noGrp="1"/>
          </p:cNvSpPr>
          <p:nvPr>
            <p:ph type="pic" sz="quarter" idx="22"/>
          </p:nvPr>
        </p:nvSpPr>
        <p:spPr>
          <a:xfrm>
            <a:off x="9174480" y="2047875"/>
            <a:ext cx="2103120" cy="3017520"/>
          </a:xfrm>
          <a:custGeom>
            <a:avLst/>
            <a:gdLst>
              <a:gd name="connsiteX0" fmla="*/ 0 w 2103120"/>
              <a:gd name="connsiteY0" fmla="*/ 0 h 3017520"/>
              <a:gd name="connsiteX1" fmla="*/ 2103120 w 2103120"/>
              <a:gd name="connsiteY1" fmla="*/ 0 h 3017520"/>
              <a:gd name="connsiteX2" fmla="*/ 2103120 w 2103120"/>
              <a:gd name="connsiteY2" fmla="*/ 2910625 h 3017520"/>
              <a:gd name="connsiteX3" fmla="*/ 2268 w 2103120"/>
              <a:gd name="connsiteY3" fmla="*/ 2910625 h 3017520"/>
              <a:gd name="connsiteX4" fmla="*/ 2268 w 2103120"/>
              <a:gd name="connsiteY4" fmla="*/ 3017520 h 3017520"/>
              <a:gd name="connsiteX5" fmla="*/ 0 w 2103120"/>
              <a:gd name="connsiteY5" fmla="*/ 3017520 h 301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3017520">
                <a:moveTo>
                  <a:pt x="0" y="0"/>
                </a:moveTo>
                <a:lnTo>
                  <a:pt x="2103120" y="0"/>
                </a:lnTo>
                <a:lnTo>
                  <a:pt x="2103120" y="2910625"/>
                </a:lnTo>
                <a:lnTo>
                  <a:pt x="2268" y="2910625"/>
                </a:lnTo>
                <a:lnTo>
                  <a:pt x="2268" y="3017520"/>
                </a:lnTo>
                <a:lnTo>
                  <a:pt x="0" y="3017520"/>
                </a:lnTo>
                <a:close/>
              </a:path>
            </a:pathLst>
          </a:custGeom>
          <a:solidFill>
            <a:schemeClr val="accent6">
              <a:lumMod val="20000"/>
              <a:lumOff val="80000"/>
            </a:schemeClr>
          </a:solidFill>
        </p:spPr>
        <p:txBody>
          <a:bodyPr wrap="square">
            <a:noAutofit/>
          </a:bodyPr>
          <a:lstStyle/>
          <a:p>
            <a:endParaRPr lang="en-US" dirty="0"/>
          </a:p>
        </p:txBody>
      </p:sp>
      <p:sp>
        <p:nvSpPr>
          <p:cNvPr id="19" name="Text Placeholder 8">
            <a:extLst>
              <a:ext uri="{FF2B5EF4-FFF2-40B4-BE49-F238E27FC236}">
                <a16:creationId xmlns:a16="http://schemas.microsoft.com/office/drawing/2014/main" id="{0810DF3C-ABDE-477A-AAF0-72B27ED17495}"/>
              </a:ext>
            </a:extLst>
          </p:cNvPr>
          <p:cNvSpPr>
            <a:spLocks noGrp="1"/>
          </p:cNvSpPr>
          <p:nvPr>
            <p:ph type="body" sz="quarter" idx="23" hasCustomPrompt="1"/>
          </p:nvPr>
        </p:nvSpPr>
        <p:spPr>
          <a:xfrm>
            <a:off x="9171432" y="5257800"/>
            <a:ext cx="2103120" cy="27432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0">
            <a:extLst>
              <a:ext uri="{FF2B5EF4-FFF2-40B4-BE49-F238E27FC236}">
                <a16:creationId xmlns:a16="http://schemas.microsoft.com/office/drawing/2014/main" id="{EBB0D63B-5F58-422A-A566-A7DE54E85F3B}"/>
              </a:ext>
            </a:extLst>
          </p:cNvPr>
          <p:cNvSpPr>
            <a:spLocks noGrp="1"/>
          </p:cNvSpPr>
          <p:nvPr>
            <p:ph type="body" sz="quarter" idx="24" hasCustomPrompt="1"/>
          </p:nvPr>
        </p:nvSpPr>
        <p:spPr>
          <a:xfrm>
            <a:off x="9171432" y="5551170"/>
            <a:ext cx="2103120" cy="36576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29" name="Rectangle 28">
            <a:extLst>
              <a:ext uri="{FF2B5EF4-FFF2-40B4-BE49-F238E27FC236}">
                <a16:creationId xmlns:a16="http://schemas.microsoft.com/office/drawing/2014/main" id="{EBFF9948-88DC-4F9B-ADAB-743B4534E394}"/>
              </a:ext>
              <a:ext uri="{C183D7F6-B498-43B3-948B-1728B52AA6E4}">
                <adec:decorative xmlns:adec="http://schemas.microsoft.com/office/drawing/2017/decorative" val="1"/>
              </a:ext>
            </a:extLst>
          </p:cNvPr>
          <p:cNvSpPr/>
          <p:nvPr userDrawn="1"/>
        </p:nvSpPr>
        <p:spPr>
          <a:xfrm>
            <a:off x="914400" y="4961668"/>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74AB8730-C1E9-4C39-AD6B-791ECCB2A856}"/>
              </a:ext>
              <a:ext uri="{C183D7F6-B498-43B3-948B-1728B52AA6E4}">
                <adec:decorative xmlns:adec="http://schemas.microsoft.com/office/drawing/2017/decorative" val="1"/>
              </a:ext>
            </a:extLst>
          </p:cNvPr>
          <p:cNvSpPr/>
          <p:nvPr userDrawn="1"/>
        </p:nvSpPr>
        <p:spPr>
          <a:xfrm>
            <a:off x="3666744" y="4958500"/>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FD0B1428-A83E-4197-AB02-D6F4EE2027A3}"/>
              </a:ext>
              <a:ext uri="{C183D7F6-B498-43B3-948B-1728B52AA6E4}">
                <adec:decorative xmlns:adec="http://schemas.microsoft.com/office/drawing/2017/decorative" val="1"/>
              </a:ext>
            </a:extLst>
          </p:cNvPr>
          <p:cNvSpPr/>
          <p:nvPr userDrawn="1"/>
        </p:nvSpPr>
        <p:spPr>
          <a:xfrm>
            <a:off x="6418725" y="4958500"/>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24BAF707-3808-4238-963B-95584798BE51}"/>
              </a:ext>
              <a:ext uri="{C183D7F6-B498-43B3-948B-1728B52AA6E4}">
                <adec:decorative xmlns:adec="http://schemas.microsoft.com/office/drawing/2017/decorative" val="1"/>
              </a:ext>
            </a:extLst>
          </p:cNvPr>
          <p:cNvSpPr/>
          <p:nvPr userDrawn="1"/>
        </p:nvSpPr>
        <p:spPr>
          <a:xfrm>
            <a:off x="9176748" y="4958500"/>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am 8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hasCustomPrompt="1"/>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7/14/20XX</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
        <p:nvSpPr>
          <p:cNvPr id="44" name="Picture Placeholder 43">
            <a:extLst>
              <a:ext uri="{FF2B5EF4-FFF2-40B4-BE49-F238E27FC236}">
                <a16:creationId xmlns:a16="http://schemas.microsoft.com/office/drawing/2014/main" id="{D0D0D822-3E52-4D3E-BD04-0A87AF2312B0}"/>
              </a:ext>
            </a:extLst>
          </p:cNvPr>
          <p:cNvSpPr>
            <a:spLocks noGrp="1"/>
          </p:cNvSpPr>
          <p:nvPr>
            <p:ph type="pic" sz="quarter" idx="13"/>
          </p:nvPr>
        </p:nvSpPr>
        <p:spPr>
          <a:xfrm>
            <a:off x="914400" y="2047875"/>
            <a:ext cx="2103120" cy="1371600"/>
          </a:xfrm>
          <a:custGeom>
            <a:avLst/>
            <a:gdLst>
              <a:gd name="connsiteX0" fmla="*/ 0 w 2103120"/>
              <a:gd name="connsiteY0" fmla="*/ 0 h 1371600"/>
              <a:gd name="connsiteX1" fmla="*/ 2103120 w 2103120"/>
              <a:gd name="connsiteY1" fmla="*/ 0 h 1371600"/>
              <a:gd name="connsiteX2" fmla="*/ 2103120 w 2103120"/>
              <a:gd name="connsiteY2" fmla="*/ 1264244 h 1371600"/>
              <a:gd name="connsiteX3" fmla="*/ 142 w 2103120"/>
              <a:gd name="connsiteY3" fmla="*/ 1264244 h 1371600"/>
              <a:gd name="connsiteX4" fmla="*/ 142 w 2103120"/>
              <a:gd name="connsiteY4" fmla="*/ 1371600 h 1371600"/>
              <a:gd name="connsiteX5" fmla="*/ 0 w 2103120"/>
              <a:gd name="connsiteY5" fmla="*/ 137160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264244"/>
                </a:lnTo>
                <a:lnTo>
                  <a:pt x="142" y="1264244"/>
                </a:lnTo>
                <a:lnTo>
                  <a:pt x="142" y="1371600"/>
                </a:lnTo>
                <a:lnTo>
                  <a:pt x="0" y="1371600"/>
                </a:lnTo>
                <a:close/>
              </a:path>
            </a:pathLst>
          </a:custGeom>
          <a:solidFill>
            <a:schemeClr val="accent6">
              <a:lumMod val="20000"/>
              <a:lumOff val="80000"/>
            </a:schemeClr>
          </a:solidFill>
        </p:spPr>
        <p:txBody>
          <a:bodyPr wrap="square">
            <a:noAutofit/>
          </a:bodyPr>
          <a:lstStyle>
            <a:lvl1pPr>
              <a:defRPr sz="1800"/>
            </a:lvl1pPr>
          </a:lstStyle>
          <a:p>
            <a:endParaRPr lang="en-US" dirty="0"/>
          </a:p>
        </p:txBody>
      </p:sp>
      <p:sp>
        <p:nvSpPr>
          <p:cNvPr id="9" name="Text Placeholder 8">
            <a:extLst>
              <a:ext uri="{FF2B5EF4-FFF2-40B4-BE49-F238E27FC236}">
                <a16:creationId xmlns:a16="http://schemas.microsoft.com/office/drawing/2014/main" id="{51E566A4-E145-4128-B0EB-DEE6D486BE8A}"/>
              </a:ext>
            </a:extLst>
          </p:cNvPr>
          <p:cNvSpPr>
            <a:spLocks noGrp="1"/>
          </p:cNvSpPr>
          <p:nvPr>
            <p:ph type="body" sz="quarter" idx="14" hasCustomPrompt="1"/>
          </p:nvPr>
        </p:nvSpPr>
        <p:spPr>
          <a:xfrm>
            <a:off x="911352" y="3524652"/>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1" name="Text Placeholder 10">
            <a:extLst>
              <a:ext uri="{FF2B5EF4-FFF2-40B4-BE49-F238E27FC236}">
                <a16:creationId xmlns:a16="http://schemas.microsoft.com/office/drawing/2014/main" id="{0B143611-92A8-4EFD-9C6A-0D18F4DE154D}"/>
              </a:ext>
            </a:extLst>
          </p:cNvPr>
          <p:cNvSpPr>
            <a:spLocks noGrp="1"/>
          </p:cNvSpPr>
          <p:nvPr>
            <p:ph type="body" sz="quarter" idx="15" hasCustomPrompt="1"/>
          </p:nvPr>
        </p:nvSpPr>
        <p:spPr>
          <a:xfrm>
            <a:off x="911352" y="3774234"/>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3" name="Picture Placeholder 42">
            <a:extLst>
              <a:ext uri="{FF2B5EF4-FFF2-40B4-BE49-F238E27FC236}">
                <a16:creationId xmlns:a16="http://schemas.microsoft.com/office/drawing/2014/main" id="{F1850C15-0C47-405D-A6CC-FC41802A67C8}"/>
              </a:ext>
            </a:extLst>
          </p:cNvPr>
          <p:cNvSpPr>
            <a:spLocks noGrp="1"/>
          </p:cNvSpPr>
          <p:nvPr>
            <p:ph type="pic" sz="quarter" idx="16"/>
          </p:nvPr>
        </p:nvSpPr>
        <p:spPr>
          <a:xfrm>
            <a:off x="3667760" y="2047875"/>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102683 w 2103120"/>
              <a:gd name="connsiteY3" fmla="*/ 1371600 h 1371600"/>
              <a:gd name="connsiteX4" fmla="*/ 2102683 w 2103120"/>
              <a:gd name="connsiteY4" fmla="*/ 1266213 h 1371600"/>
              <a:gd name="connsiteX5" fmla="*/ 0 w 2103120"/>
              <a:gd name="connsiteY5" fmla="*/ 1266213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102683" y="1371600"/>
                </a:lnTo>
                <a:lnTo>
                  <a:pt x="2102683" y="1266213"/>
                </a:lnTo>
                <a:lnTo>
                  <a:pt x="0" y="1266213"/>
                </a:lnTo>
                <a:close/>
              </a:path>
            </a:pathLst>
          </a:custGeom>
          <a:solidFill>
            <a:schemeClr val="accent6">
              <a:lumMod val="20000"/>
              <a:lumOff val="80000"/>
            </a:schemeClr>
          </a:solidFill>
        </p:spPr>
        <p:txBody>
          <a:bodyPr wrap="square">
            <a:noAutofit/>
          </a:bodyPr>
          <a:lstStyle>
            <a:lvl1pPr>
              <a:defRPr sz="1800"/>
            </a:lvl1pPr>
          </a:lstStyle>
          <a:p>
            <a:endParaRPr lang="en-US" dirty="0"/>
          </a:p>
        </p:txBody>
      </p:sp>
      <p:sp>
        <p:nvSpPr>
          <p:cNvPr id="13" name="Text Placeholder 8">
            <a:extLst>
              <a:ext uri="{FF2B5EF4-FFF2-40B4-BE49-F238E27FC236}">
                <a16:creationId xmlns:a16="http://schemas.microsoft.com/office/drawing/2014/main" id="{0224436F-4BCF-481B-B0A9-C4AE888185BE}"/>
              </a:ext>
            </a:extLst>
          </p:cNvPr>
          <p:cNvSpPr>
            <a:spLocks noGrp="1"/>
          </p:cNvSpPr>
          <p:nvPr>
            <p:ph type="body" sz="quarter" idx="17" hasCustomPrompt="1"/>
          </p:nvPr>
        </p:nvSpPr>
        <p:spPr>
          <a:xfrm>
            <a:off x="3666744" y="3524652"/>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0">
            <a:extLst>
              <a:ext uri="{FF2B5EF4-FFF2-40B4-BE49-F238E27FC236}">
                <a16:creationId xmlns:a16="http://schemas.microsoft.com/office/drawing/2014/main" id="{CE81F848-2A43-484F-8AB0-8E45A1507945}"/>
              </a:ext>
            </a:extLst>
          </p:cNvPr>
          <p:cNvSpPr>
            <a:spLocks noGrp="1"/>
          </p:cNvSpPr>
          <p:nvPr>
            <p:ph type="body" sz="quarter" idx="18" hasCustomPrompt="1"/>
          </p:nvPr>
        </p:nvSpPr>
        <p:spPr>
          <a:xfrm>
            <a:off x="3666744" y="3774234"/>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2" name="Picture Placeholder 41">
            <a:extLst>
              <a:ext uri="{FF2B5EF4-FFF2-40B4-BE49-F238E27FC236}">
                <a16:creationId xmlns:a16="http://schemas.microsoft.com/office/drawing/2014/main" id="{4BE5C88B-BE08-4186-BF4E-95E5811D1874}"/>
              </a:ext>
            </a:extLst>
          </p:cNvPr>
          <p:cNvSpPr>
            <a:spLocks noGrp="1"/>
          </p:cNvSpPr>
          <p:nvPr>
            <p:ph type="pic" sz="quarter" idx="19"/>
          </p:nvPr>
        </p:nvSpPr>
        <p:spPr>
          <a:xfrm>
            <a:off x="6421120" y="2047875"/>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100867 w 2103120"/>
              <a:gd name="connsiteY3" fmla="*/ 1371600 h 1371600"/>
              <a:gd name="connsiteX4" fmla="*/ 2100867 w 2103120"/>
              <a:gd name="connsiteY4" fmla="*/ 1266213 h 1371600"/>
              <a:gd name="connsiteX5" fmla="*/ 0 w 2103120"/>
              <a:gd name="connsiteY5" fmla="*/ 1266213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100867" y="1371600"/>
                </a:lnTo>
                <a:lnTo>
                  <a:pt x="2100867" y="1266213"/>
                </a:lnTo>
                <a:lnTo>
                  <a:pt x="0" y="1266213"/>
                </a:lnTo>
                <a:close/>
              </a:path>
            </a:pathLst>
          </a:custGeom>
          <a:solidFill>
            <a:schemeClr val="accent6">
              <a:lumMod val="20000"/>
              <a:lumOff val="80000"/>
            </a:schemeClr>
          </a:solidFill>
        </p:spPr>
        <p:txBody>
          <a:bodyPr wrap="square">
            <a:noAutofit/>
          </a:bodyPr>
          <a:lstStyle>
            <a:lvl1pPr>
              <a:defRPr sz="1800"/>
            </a:lvl1pPr>
          </a:lstStyle>
          <a:p>
            <a:endParaRPr lang="en-US" dirty="0"/>
          </a:p>
        </p:txBody>
      </p:sp>
      <p:sp>
        <p:nvSpPr>
          <p:cNvPr id="16" name="Text Placeholder 8">
            <a:extLst>
              <a:ext uri="{FF2B5EF4-FFF2-40B4-BE49-F238E27FC236}">
                <a16:creationId xmlns:a16="http://schemas.microsoft.com/office/drawing/2014/main" id="{AB0DA7E8-8D66-4F86-86F2-604044642B80}"/>
              </a:ext>
            </a:extLst>
          </p:cNvPr>
          <p:cNvSpPr>
            <a:spLocks noGrp="1"/>
          </p:cNvSpPr>
          <p:nvPr>
            <p:ph type="body" sz="quarter" idx="20" hasCustomPrompt="1"/>
          </p:nvPr>
        </p:nvSpPr>
        <p:spPr>
          <a:xfrm>
            <a:off x="6419088" y="3524652"/>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7" name="Text Placeholder 10">
            <a:extLst>
              <a:ext uri="{FF2B5EF4-FFF2-40B4-BE49-F238E27FC236}">
                <a16:creationId xmlns:a16="http://schemas.microsoft.com/office/drawing/2014/main" id="{3DC8F7DC-7D79-452D-89D4-DC0155C96864}"/>
              </a:ext>
            </a:extLst>
          </p:cNvPr>
          <p:cNvSpPr>
            <a:spLocks noGrp="1"/>
          </p:cNvSpPr>
          <p:nvPr>
            <p:ph type="body" sz="quarter" idx="21" hasCustomPrompt="1"/>
          </p:nvPr>
        </p:nvSpPr>
        <p:spPr>
          <a:xfrm>
            <a:off x="6419088" y="3774234"/>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1" name="Picture Placeholder 40">
            <a:extLst>
              <a:ext uri="{FF2B5EF4-FFF2-40B4-BE49-F238E27FC236}">
                <a16:creationId xmlns:a16="http://schemas.microsoft.com/office/drawing/2014/main" id="{CF3E2C3A-A072-436A-8C0E-682F06540C4F}"/>
              </a:ext>
            </a:extLst>
          </p:cNvPr>
          <p:cNvSpPr>
            <a:spLocks noGrp="1"/>
          </p:cNvSpPr>
          <p:nvPr>
            <p:ph type="pic" sz="quarter" idx="22"/>
          </p:nvPr>
        </p:nvSpPr>
        <p:spPr>
          <a:xfrm>
            <a:off x="9174480" y="2047875"/>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101667 w 2103120"/>
              <a:gd name="connsiteY3" fmla="*/ 1371600 h 1371600"/>
              <a:gd name="connsiteX4" fmla="*/ 2101667 w 2103120"/>
              <a:gd name="connsiteY4" fmla="*/ 1266213 h 1371600"/>
              <a:gd name="connsiteX5" fmla="*/ 0 w 2103120"/>
              <a:gd name="connsiteY5" fmla="*/ 1266213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101667" y="1371600"/>
                </a:lnTo>
                <a:lnTo>
                  <a:pt x="2101667" y="1266213"/>
                </a:lnTo>
                <a:lnTo>
                  <a:pt x="0" y="1266213"/>
                </a:lnTo>
                <a:close/>
              </a:path>
            </a:pathLst>
          </a:custGeom>
          <a:solidFill>
            <a:schemeClr val="accent6">
              <a:lumMod val="20000"/>
              <a:lumOff val="80000"/>
            </a:schemeClr>
          </a:solidFill>
        </p:spPr>
        <p:txBody>
          <a:bodyPr wrap="square">
            <a:noAutofit/>
          </a:bodyPr>
          <a:lstStyle>
            <a:lvl1pPr>
              <a:defRPr sz="1800"/>
            </a:lvl1pPr>
          </a:lstStyle>
          <a:p>
            <a:endParaRPr lang="en-US" dirty="0"/>
          </a:p>
        </p:txBody>
      </p:sp>
      <p:sp>
        <p:nvSpPr>
          <p:cNvPr id="19" name="Text Placeholder 8">
            <a:extLst>
              <a:ext uri="{FF2B5EF4-FFF2-40B4-BE49-F238E27FC236}">
                <a16:creationId xmlns:a16="http://schemas.microsoft.com/office/drawing/2014/main" id="{0810DF3C-ABDE-477A-AAF0-72B27ED17495}"/>
              </a:ext>
            </a:extLst>
          </p:cNvPr>
          <p:cNvSpPr>
            <a:spLocks noGrp="1"/>
          </p:cNvSpPr>
          <p:nvPr>
            <p:ph type="body" sz="quarter" idx="23" hasCustomPrompt="1"/>
          </p:nvPr>
        </p:nvSpPr>
        <p:spPr>
          <a:xfrm>
            <a:off x="9171432" y="3524652"/>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0">
            <a:extLst>
              <a:ext uri="{FF2B5EF4-FFF2-40B4-BE49-F238E27FC236}">
                <a16:creationId xmlns:a16="http://schemas.microsoft.com/office/drawing/2014/main" id="{EBB0D63B-5F58-422A-A566-A7DE54E85F3B}"/>
              </a:ext>
            </a:extLst>
          </p:cNvPr>
          <p:cNvSpPr>
            <a:spLocks noGrp="1"/>
          </p:cNvSpPr>
          <p:nvPr>
            <p:ph type="body" sz="quarter" idx="24" hasCustomPrompt="1"/>
          </p:nvPr>
        </p:nvSpPr>
        <p:spPr>
          <a:xfrm>
            <a:off x="9171432" y="3774234"/>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5" name="Picture Placeholder 44">
            <a:extLst>
              <a:ext uri="{FF2B5EF4-FFF2-40B4-BE49-F238E27FC236}">
                <a16:creationId xmlns:a16="http://schemas.microsoft.com/office/drawing/2014/main" id="{20DAF781-CA6C-43D3-B553-E58DBF509A4A}"/>
              </a:ext>
            </a:extLst>
          </p:cNvPr>
          <p:cNvSpPr>
            <a:spLocks noGrp="1"/>
          </p:cNvSpPr>
          <p:nvPr>
            <p:ph type="pic" sz="quarter" idx="25"/>
          </p:nvPr>
        </p:nvSpPr>
        <p:spPr>
          <a:xfrm>
            <a:off x="917448" y="4261336"/>
            <a:ext cx="2103120" cy="1371600"/>
          </a:xfrm>
          <a:custGeom>
            <a:avLst/>
            <a:gdLst>
              <a:gd name="connsiteX0" fmla="*/ 0 w 2103120"/>
              <a:gd name="connsiteY0" fmla="*/ 0 h 1371600"/>
              <a:gd name="connsiteX1" fmla="*/ 2103120 w 2103120"/>
              <a:gd name="connsiteY1" fmla="*/ 0 h 1371600"/>
              <a:gd name="connsiteX2" fmla="*/ 2103120 w 2103120"/>
              <a:gd name="connsiteY2" fmla="*/ 1276026 h 1371600"/>
              <a:gd name="connsiteX3" fmla="*/ 624 w 2103120"/>
              <a:gd name="connsiteY3" fmla="*/ 1276026 h 1371600"/>
              <a:gd name="connsiteX4" fmla="*/ 624 w 2103120"/>
              <a:gd name="connsiteY4" fmla="*/ 1371600 h 1371600"/>
              <a:gd name="connsiteX5" fmla="*/ 0 w 2103120"/>
              <a:gd name="connsiteY5" fmla="*/ 137160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276026"/>
                </a:lnTo>
                <a:lnTo>
                  <a:pt x="624" y="1276026"/>
                </a:lnTo>
                <a:lnTo>
                  <a:pt x="624" y="1371600"/>
                </a:lnTo>
                <a:lnTo>
                  <a:pt x="0" y="1371600"/>
                </a:lnTo>
                <a:close/>
              </a:path>
            </a:pathLst>
          </a:custGeom>
          <a:solidFill>
            <a:schemeClr val="accent6">
              <a:lumMod val="20000"/>
              <a:lumOff val="80000"/>
            </a:schemeClr>
          </a:solidFill>
        </p:spPr>
        <p:txBody>
          <a:bodyPr wrap="square">
            <a:noAutofit/>
          </a:bodyPr>
          <a:lstStyle>
            <a:lvl1pPr>
              <a:defRPr sz="1800"/>
            </a:lvl1pPr>
          </a:lstStyle>
          <a:p>
            <a:endParaRPr lang="en-US" dirty="0"/>
          </a:p>
        </p:txBody>
      </p:sp>
      <p:sp>
        <p:nvSpPr>
          <p:cNvPr id="22" name="Text Placeholder 8">
            <a:extLst>
              <a:ext uri="{FF2B5EF4-FFF2-40B4-BE49-F238E27FC236}">
                <a16:creationId xmlns:a16="http://schemas.microsoft.com/office/drawing/2014/main" id="{E502DEDD-A955-4A8D-9A05-828A01CE551D}"/>
              </a:ext>
            </a:extLst>
          </p:cNvPr>
          <p:cNvSpPr>
            <a:spLocks noGrp="1"/>
          </p:cNvSpPr>
          <p:nvPr>
            <p:ph type="body" sz="quarter" idx="26" hasCustomPrompt="1"/>
          </p:nvPr>
        </p:nvSpPr>
        <p:spPr>
          <a:xfrm>
            <a:off x="914400" y="5738113"/>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3" name="Text Placeholder 10">
            <a:extLst>
              <a:ext uri="{FF2B5EF4-FFF2-40B4-BE49-F238E27FC236}">
                <a16:creationId xmlns:a16="http://schemas.microsoft.com/office/drawing/2014/main" id="{E76CEA8C-8899-44E0-9F47-106A711A4CC1}"/>
              </a:ext>
            </a:extLst>
          </p:cNvPr>
          <p:cNvSpPr>
            <a:spLocks noGrp="1"/>
          </p:cNvSpPr>
          <p:nvPr>
            <p:ph type="body" sz="quarter" idx="27" hasCustomPrompt="1"/>
          </p:nvPr>
        </p:nvSpPr>
        <p:spPr>
          <a:xfrm>
            <a:off x="914400" y="6001343"/>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6" name="Picture Placeholder 45">
            <a:extLst>
              <a:ext uri="{FF2B5EF4-FFF2-40B4-BE49-F238E27FC236}">
                <a16:creationId xmlns:a16="http://schemas.microsoft.com/office/drawing/2014/main" id="{4DE21878-7282-49DF-A1B3-B38F5A85F71A}"/>
              </a:ext>
            </a:extLst>
          </p:cNvPr>
          <p:cNvSpPr>
            <a:spLocks noGrp="1"/>
          </p:cNvSpPr>
          <p:nvPr>
            <p:ph type="pic" sz="quarter" idx="28"/>
          </p:nvPr>
        </p:nvSpPr>
        <p:spPr>
          <a:xfrm>
            <a:off x="3670808" y="4261336"/>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102728 w 2103120"/>
              <a:gd name="connsiteY3" fmla="*/ 1371600 h 1371600"/>
              <a:gd name="connsiteX4" fmla="*/ 2102728 w 2103120"/>
              <a:gd name="connsiteY4" fmla="*/ 1277995 h 1371600"/>
              <a:gd name="connsiteX5" fmla="*/ 0 w 2103120"/>
              <a:gd name="connsiteY5" fmla="*/ 1277995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102728" y="1371600"/>
                </a:lnTo>
                <a:lnTo>
                  <a:pt x="2102728" y="1277995"/>
                </a:lnTo>
                <a:lnTo>
                  <a:pt x="0" y="1277995"/>
                </a:lnTo>
                <a:close/>
              </a:path>
            </a:pathLst>
          </a:custGeom>
          <a:solidFill>
            <a:schemeClr val="accent6">
              <a:lumMod val="20000"/>
              <a:lumOff val="80000"/>
            </a:schemeClr>
          </a:solidFill>
        </p:spPr>
        <p:txBody>
          <a:bodyPr wrap="square">
            <a:noAutofit/>
          </a:bodyPr>
          <a:lstStyle>
            <a:lvl1pPr>
              <a:defRPr sz="1800"/>
            </a:lvl1pPr>
          </a:lstStyle>
          <a:p>
            <a:endParaRPr lang="en-US" dirty="0"/>
          </a:p>
        </p:txBody>
      </p:sp>
      <p:sp>
        <p:nvSpPr>
          <p:cNvPr id="25" name="Text Placeholder 8">
            <a:extLst>
              <a:ext uri="{FF2B5EF4-FFF2-40B4-BE49-F238E27FC236}">
                <a16:creationId xmlns:a16="http://schemas.microsoft.com/office/drawing/2014/main" id="{3179BABC-F01C-4C09-BE82-C1C218CA476F}"/>
              </a:ext>
            </a:extLst>
          </p:cNvPr>
          <p:cNvSpPr>
            <a:spLocks noGrp="1"/>
          </p:cNvSpPr>
          <p:nvPr>
            <p:ph type="body" sz="quarter" idx="29" hasCustomPrompt="1"/>
          </p:nvPr>
        </p:nvSpPr>
        <p:spPr>
          <a:xfrm>
            <a:off x="3669792" y="5738113"/>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6" name="Text Placeholder 10">
            <a:extLst>
              <a:ext uri="{FF2B5EF4-FFF2-40B4-BE49-F238E27FC236}">
                <a16:creationId xmlns:a16="http://schemas.microsoft.com/office/drawing/2014/main" id="{7B1CE826-A5B2-4507-ADB0-BD2BFE4B8BB9}"/>
              </a:ext>
            </a:extLst>
          </p:cNvPr>
          <p:cNvSpPr>
            <a:spLocks noGrp="1"/>
          </p:cNvSpPr>
          <p:nvPr>
            <p:ph type="body" sz="quarter" idx="30" hasCustomPrompt="1"/>
          </p:nvPr>
        </p:nvSpPr>
        <p:spPr>
          <a:xfrm>
            <a:off x="3669792" y="6001343"/>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7" name="Picture Placeholder 46">
            <a:extLst>
              <a:ext uri="{FF2B5EF4-FFF2-40B4-BE49-F238E27FC236}">
                <a16:creationId xmlns:a16="http://schemas.microsoft.com/office/drawing/2014/main" id="{09624F3D-E589-4C68-B98A-566CCAAA98D1}"/>
              </a:ext>
            </a:extLst>
          </p:cNvPr>
          <p:cNvSpPr>
            <a:spLocks noGrp="1"/>
          </p:cNvSpPr>
          <p:nvPr>
            <p:ph type="pic" sz="quarter" idx="31"/>
          </p:nvPr>
        </p:nvSpPr>
        <p:spPr>
          <a:xfrm>
            <a:off x="6424168" y="4261336"/>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098017 w 2103120"/>
              <a:gd name="connsiteY3" fmla="*/ 1371600 h 1371600"/>
              <a:gd name="connsiteX4" fmla="*/ 2098017 w 2103120"/>
              <a:gd name="connsiteY4" fmla="*/ 1277995 h 1371600"/>
              <a:gd name="connsiteX5" fmla="*/ 0 w 2103120"/>
              <a:gd name="connsiteY5" fmla="*/ 1277995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098017" y="1371600"/>
                </a:lnTo>
                <a:lnTo>
                  <a:pt x="2098017" y="1277995"/>
                </a:lnTo>
                <a:lnTo>
                  <a:pt x="0" y="1277995"/>
                </a:lnTo>
                <a:close/>
              </a:path>
            </a:pathLst>
          </a:custGeom>
          <a:solidFill>
            <a:schemeClr val="accent6">
              <a:lumMod val="20000"/>
              <a:lumOff val="80000"/>
            </a:schemeClr>
          </a:solidFill>
        </p:spPr>
        <p:txBody>
          <a:bodyPr wrap="square">
            <a:noAutofit/>
          </a:bodyPr>
          <a:lstStyle>
            <a:lvl1pPr>
              <a:defRPr sz="1800"/>
            </a:lvl1pPr>
          </a:lstStyle>
          <a:p>
            <a:endParaRPr lang="en-US" dirty="0"/>
          </a:p>
        </p:txBody>
      </p:sp>
      <p:sp>
        <p:nvSpPr>
          <p:cNvPr id="28" name="Text Placeholder 8">
            <a:extLst>
              <a:ext uri="{FF2B5EF4-FFF2-40B4-BE49-F238E27FC236}">
                <a16:creationId xmlns:a16="http://schemas.microsoft.com/office/drawing/2014/main" id="{6F19331A-27CF-4270-B991-C2E97C6E6CA3}"/>
              </a:ext>
            </a:extLst>
          </p:cNvPr>
          <p:cNvSpPr>
            <a:spLocks noGrp="1"/>
          </p:cNvSpPr>
          <p:nvPr>
            <p:ph type="body" sz="quarter" idx="32" hasCustomPrompt="1"/>
          </p:nvPr>
        </p:nvSpPr>
        <p:spPr>
          <a:xfrm>
            <a:off x="6422136" y="5738113"/>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9" name="Text Placeholder 10">
            <a:extLst>
              <a:ext uri="{FF2B5EF4-FFF2-40B4-BE49-F238E27FC236}">
                <a16:creationId xmlns:a16="http://schemas.microsoft.com/office/drawing/2014/main" id="{C123301D-8AA0-4C65-B928-3902E4793B59}"/>
              </a:ext>
            </a:extLst>
          </p:cNvPr>
          <p:cNvSpPr>
            <a:spLocks noGrp="1"/>
          </p:cNvSpPr>
          <p:nvPr>
            <p:ph type="body" sz="quarter" idx="33" hasCustomPrompt="1"/>
          </p:nvPr>
        </p:nvSpPr>
        <p:spPr>
          <a:xfrm>
            <a:off x="6422136" y="6001343"/>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8" name="Picture Placeholder 47">
            <a:extLst>
              <a:ext uri="{FF2B5EF4-FFF2-40B4-BE49-F238E27FC236}">
                <a16:creationId xmlns:a16="http://schemas.microsoft.com/office/drawing/2014/main" id="{09B16E22-2B7C-413C-9283-51DBE7DF0F62}"/>
              </a:ext>
            </a:extLst>
          </p:cNvPr>
          <p:cNvSpPr>
            <a:spLocks noGrp="1"/>
          </p:cNvSpPr>
          <p:nvPr>
            <p:ph type="pic" sz="quarter" idx="34"/>
          </p:nvPr>
        </p:nvSpPr>
        <p:spPr>
          <a:xfrm>
            <a:off x="9177528" y="4261336"/>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097024 w 2103120"/>
              <a:gd name="connsiteY3" fmla="*/ 1371600 h 1371600"/>
              <a:gd name="connsiteX4" fmla="*/ 2097024 w 2103120"/>
              <a:gd name="connsiteY4" fmla="*/ 1277995 h 1371600"/>
              <a:gd name="connsiteX5" fmla="*/ 0 w 2103120"/>
              <a:gd name="connsiteY5" fmla="*/ 1277995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097024" y="1371600"/>
                </a:lnTo>
                <a:lnTo>
                  <a:pt x="2097024" y="1277995"/>
                </a:lnTo>
                <a:lnTo>
                  <a:pt x="0" y="1277995"/>
                </a:lnTo>
                <a:close/>
              </a:path>
            </a:pathLst>
          </a:custGeom>
          <a:solidFill>
            <a:schemeClr val="accent6">
              <a:lumMod val="20000"/>
              <a:lumOff val="80000"/>
            </a:schemeClr>
          </a:solidFill>
        </p:spPr>
        <p:txBody>
          <a:bodyPr wrap="square">
            <a:noAutofit/>
          </a:bodyPr>
          <a:lstStyle>
            <a:lvl1pPr>
              <a:defRPr sz="1800"/>
            </a:lvl1pPr>
          </a:lstStyle>
          <a:p>
            <a:endParaRPr lang="en-US" dirty="0"/>
          </a:p>
        </p:txBody>
      </p:sp>
      <p:sp>
        <p:nvSpPr>
          <p:cNvPr id="31" name="Text Placeholder 8">
            <a:extLst>
              <a:ext uri="{FF2B5EF4-FFF2-40B4-BE49-F238E27FC236}">
                <a16:creationId xmlns:a16="http://schemas.microsoft.com/office/drawing/2014/main" id="{9E095B1F-8D49-4766-951D-A60C5BA5DB41}"/>
              </a:ext>
            </a:extLst>
          </p:cNvPr>
          <p:cNvSpPr>
            <a:spLocks noGrp="1"/>
          </p:cNvSpPr>
          <p:nvPr>
            <p:ph type="body" sz="quarter" idx="35" hasCustomPrompt="1"/>
          </p:nvPr>
        </p:nvSpPr>
        <p:spPr>
          <a:xfrm>
            <a:off x="9174480" y="5738113"/>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32" name="Text Placeholder 10">
            <a:extLst>
              <a:ext uri="{FF2B5EF4-FFF2-40B4-BE49-F238E27FC236}">
                <a16:creationId xmlns:a16="http://schemas.microsoft.com/office/drawing/2014/main" id="{A3C30BF1-DCAF-4FF7-AE62-42A77BBB551F}"/>
              </a:ext>
            </a:extLst>
          </p:cNvPr>
          <p:cNvSpPr>
            <a:spLocks noGrp="1"/>
          </p:cNvSpPr>
          <p:nvPr>
            <p:ph type="body" sz="quarter" idx="36" hasCustomPrompt="1"/>
          </p:nvPr>
        </p:nvSpPr>
        <p:spPr>
          <a:xfrm>
            <a:off x="9174480" y="6001343"/>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9" name="Rectangle 48">
            <a:extLst>
              <a:ext uri="{FF2B5EF4-FFF2-40B4-BE49-F238E27FC236}">
                <a16:creationId xmlns:a16="http://schemas.microsoft.com/office/drawing/2014/main" id="{554DA5CF-5D2A-43B4-85A8-340C8F7BBA9B}"/>
              </a:ext>
              <a:ext uri="{C183D7F6-B498-43B3-948B-1728B52AA6E4}">
                <adec:decorative xmlns:adec="http://schemas.microsoft.com/office/drawing/2017/decorative" val="1"/>
              </a:ext>
            </a:extLst>
          </p:cNvPr>
          <p:cNvSpPr/>
          <p:nvPr userDrawn="1"/>
        </p:nvSpPr>
        <p:spPr>
          <a:xfrm>
            <a:off x="914542" y="3312119"/>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49">
            <a:extLst>
              <a:ext uri="{FF2B5EF4-FFF2-40B4-BE49-F238E27FC236}">
                <a16:creationId xmlns:a16="http://schemas.microsoft.com/office/drawing/2014/main" id="{26B1FEE3-D401-47CB-80E6-52D6DF510D77}"/>
              </a:ext>
              <a:ext uri="{C183D7F6-B498-43B3-948B-1728B52AA6E4}">
                <adec:decorative xmlns:adec="http://schemas.microsoft.com/office/drawing/2017/decorative" val="1"/>
              </a:ext>
            </a:extLst>
          </p:cNvPr>
          <p:cNvSpPr/>
          <p:nvPr userDrawn="1"/>
        </p:nvSpPr>
        <p:spPr>
          <a:xfrm>
            <a:off x="3667323" y="3314088"/>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98D86A78-C607-45C6-8641-1AF4A5F073EE}"/>
              </a:ext>
              <a:ext uri="{C183D7F6-B498-43B3-948B-1728B52AA6E4}">
                <adec:decorative xmlns:adec="http://schemas.microsoft.com/office/drawing/2017/decorative" val="1"/>
              </a:ext>
            </a:extLst>
          </p:cNvPr>
          <p:cNvSpPr/>
          <p:nvPr userDrawn="1"/>
        </p:nvSpPr>
        <p:spPr>
          <a:xfrm>
            <a:off x="6418867" y="3314088"/>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B84BFDA8-0351-4C99-8911-2034DAE3D78E}"/>
              </a:ext>
              <a:ext uri="{C183D7F6-B498-43B3-948B-1728B52AA6E4}">
                <adec:decorative xmlns:adec="http://schemas.microsoft.com/office/drawing/2017/decorative" val="1"/>
              </a:ext>
            </a:extLst>
          </p:cNvPr>
          <p:cNvSpPr/>
          <p:nvPr userDrawn="1"/>
        </p:nvSpPr>
        <p:spPr>
          <a:xfrm>
            <a:off x="9173027" y="3314088"/>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a:extLst>
              <a:ext uri="{FF2B5EF4-FFF2-40B4-BE49-F238E27FC236}">
                <a16:creationId xmlns:a16="http://schemas.microsoft.com/office/drawing/2014/main" id="{1896FDB4-943E-4915-BFB5-FBF28C1F0DB4}"/>
              </a:ext>
              <a:ext uri="{C183D7F6-B498-43B3-948B-1728B52AA6E4}">
                <adec:decorative xmlns:adec="http://schemas.microsoft.com/office/drawing/2017/decorative" val="1"/>
              </a:ext>
            </a:extLst>
          </p:cNvPr>
          <p:cNvSpPr/>
          <p:nvPr userDrawn="1"/>
        </p:nvSpPr>
        <p:spPr>
          <a:xfrm>
            <a:off x="918072" y="5537362"/>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8DE6F848-8616-4A39-B962-93F75C4718F8}"/>
              </a:ext>
              <a:ext uri="{C183D7F6-B498-43B3-948B-1728B52AA6E4}">
                <adec:decorative xmlns:adec="http://schemas.microsoft.com/office/drawing/2017/decorative" val="1"/>
              </a:ext>
            </a:extLst>
          </p:cNvPr>
          <p:cNvSpPr/>
          <p:nvPr userDrawn="1"/>
        </p:nvSpPr>
        <p:spPr>
          <a:xfrm>
            <a:off x="3670416" y="5539331"/>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ectangle 54">
            <a:extLst>
              <a:ext uri="{FF2B5EF4-FFF2-40B4-BE49-F238E27FC236}">
                <a16:creationId xmlns:a16="http://schemas.microsoft.com/office/drawing/2014/main" id="{506A04BD-9213-47EF-B5B0-2684E430D182}"/>
              </a:ext>
              <a:ext uri="{C183D7F6-B498-43B3-948B-1728B52AA6E4}">
                <adec:decorative xmlns:adec="http://schemas.microsoft.com/office/drawing/2017/decorative" val="1"/>
              </a:ext>
            </a:extLst>
          </p:cNvPr>
          <p:cNvSpPr/>
          <p:nvPr userDrawn="1"/>
        </p:nvSpPr>
        <p:spPr>
          <a:xfrm>
            <a:off x="6419065" y="5539331"/>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a:extLst>
              <a:ext uri="{FF2B5EF4-FFF2-40B4-BE49-F238E27FC236}">
                <a16:creationId xmlns:a16="http://schemas.microsoft.com/office/drawing/2014/main" id="{7869DE2A-F897-46B0-B840-A2597892490B}"/>
              </a:ext>
              <a:ext uri="{C183D7F6-B498-43B3-948B-1728B52AA6E4}">
                <adec:decorative xmlns:adec="http://schemas.microsoft.com/office/drawing/2017/decorative" val="1"/>
              </a:ext>
            </a:extLst>
          </p:cNvPr>
          <p:cNvSpPr/>
          <p:nvPr userDrawn="1"/>
        </p:nvSpPr>
        <p:spPr>
          <a:xfrm>
            <a:off x="9171432" y="5539331"/>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824219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41247" y="365760"/>
            <a:ext cx="10515600" cy="1325563"/>
          </a:xfrm>
        </p:spPr>
        <p:txBody>
          <a:bodyPr/>
          <a:lstStyle>
            <a:lvl1pPr>
              <a:defRPr>
                <a:solidFill>
                  <a:schemeClr val="tx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
        <p:nvSpPr>
          <p:cNvPr id="11" name="Text Placeholder 10">
            <a:extLst>
              <a:ext uri="{FF2B5EF4-FFF2-40B4-BE49-F238E27FC236}">
                <a16:creationId xmlns:a16="http://schemas.microsoft.com/office/drawing/2014/main" id="{9DD0C4E2-C56D-415A-A93E-7E5A3DD9BBEA}"/>
              </a:ext>
            </a:extLst>
          </p:cNvPr>
          <p:cNvSpPr>
            <a:spLocks noGrp="1"/>
          </p:cNvSpPr>
          <p:nvPr>
            <p:ph type="body" sz="quarter" idx="14" hasCustomPrompt="1"/>
          </p:nvPr>
        </p:nvSpPr>
        <p:spPr>
          <a:xfrm>
            <a:off x="914400" y="4333934"/>
            <a:ext cx="2286000" cy="548640"/>
          </a:xfrm>
        </p:spPr>
        <p:txBody>
          <a:bodyPr>
            <a:noAutofit/>
          </a:bodyPr>
          <a:lstStyle>
            <a:lvl1pPr marL="0" indent="0" algn="ctr">
              <a:buNone/>
              <a:defRPr sz="1800">
                <a:solidFill>
                  <a:schemeClr val="accent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3" name="Text Placeholder 12">
            <a:extLst>
              <a:ext uri="{FF2B5EF4-FFF2-40B4-BE49-F238E27FC236}">
                <a16:creationId xmlns:a16="http://schemas.microsoft.com/office/drawing/2014/main" id="{63466F58-8094-496E-8FA6-A2A07D706ECA}"/>
              </a:ext>
            </a:extLst>
          </p:cNvPr>
          <p:cNvSpPr>
            <a:spLocks noGrp="1"/>
          </p:cNvSpPr>
          <p:nvPr>
            <p:ph type="body" sz="quarter" idx="15" hasCustomPrompt="1"/>
          </p:nvPr>
        </p:nvSpPr>
        <p:spPr>
          <a:xfrm>
            <a:off x="914400" y="5235467"/>
            <a:ext cx="2286000" cy="73152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7" name="Content Placeholder 6">
            <a:extLst>
              <a:ext uri="{FF2B5EF4-FFF2-40B4-BE49-F238E27FC236}">
                <a16:creationId xmlns:a16="http://schemas.microsoft.com/office/drawing/2014/main" id="{27ECF580-8E4E-43A8-957B-F86F1C61ADA4}"/>
              </a:ext>
            </a:extLst>
          </p:cNvPr>
          <p:cNvSpPr>
            <a:spLocks noGrp="1"/>
          </p:cNvSpPr>
          <p:nvPr>
            <p:ph sz="quarter" idx="22" hasCustomPrompt="1"/>
          </p:nvPr>
        </p:nvSpPr>
        <p:spPr>
          <a:xfrm>
            <a:off x="914400" y="2004810"/>
            <a:ext cx="2286000" cy="217170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0" name="Text Placeholder 10">
            <a:extLst>
              <a:ext uri="{FF2B5EF4-FFF2-40B4-BE49-F238E27FC236}">
                <a16:creationId xmlns:a16="http://schemas.microsoft.com/office/drawing/2014/main" id="{58B05749-818D-4447-958A-FEF293220AE8}"/>
              </a:ext>
            </a:extLst>
          </p:cNvPr>
          <p:cNvSpPr>
            <a:spLocks noGrp="1"/>
          </p:cNvSpPr>
          <p:nvPr>
            <p:ph type="body" sz="quarter" idx="23" hasCustomPrompt="1"/>
          </p:nvPr>
        </p:nvSpPr>
        <p:spPr>
          <a:xfrm>
            <a:off x="3602736" y="4333934"/>
            <a:ext cx="2286000" cy="548640"/>
          </a:xfrm>
        </p:spPr>
        <p:txBody>
          <a:bodyPr>
            <a:noAutofit/>
          </a:bodyPr>
          <a:lstStyle>
            <a:lvl1pPr marL="0" indent="0" algn="ctr">
              <a:buNone/>
              <a:defRPr sz="1800">
                <a:solidFill>
                  <a:schemeClr val="accent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21" name="Text Placeholder 12">
            <a:extLst>
              <a:ext uri="{FF2B5EF4-FFF2-40B4-BE49-F238E27FC236}">
                <a16:creationId xmlns:a16="http://schemas.microsoft.com/office/drawing/2014/main" id="{7F20B9D5-25D9-47F8-A972-A75CCB164FD5}"/>
              </a:ext>
            </a:extLst>
          </p:cNvPr>
          <p:cNvSpPr>
            <a:spLocks noGrp="1"/>
          </p:cNvSpPr>
          <p:nvPr>
            <p:ph type="body" sz="quarter" idx="24" hasCustomPrompt="1"/>
          </p:nvPr>
        </p:nvSpPr>
        <p:spPr>
          <a:xfrm>
            <a:off x="3602736" y="5235467"/>
            <a:ext cx="2286000" cy="73152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2" name="Content Placeholder 6">
            <a:extLst>
              <a:ext uri="{FF2B5EF4-FFF2-40B4-BE49-F238E27FC236}">
                <a16:creationId xmlns:a16="http://schemas.microsoft.com/office/drawing/2014/main" id="{41B075AD-BF48-4749-9202-8150B2107377}"/>
              </a:ext>
            </a:extLst>
          </p:cNvPr>
          <p:cNvSpPr>
            <a:spLocks noGrp="1"/>
          </p:cNvSpPr>
          <p:nvPr>
            <p:ph sz="quarter" idx="25" hasCustomPrompt="1"/>
          </p:nvPr>
        </p:nvSpPr>
        <p:spPr>
          <a:xfrm>
            <a:off x="3603626" y="2004810"/>
            <a:ext cx="2286000" cy="217170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3" name="Text Placeholder 10">
            <a:extLst>
              <a:ext uri="{FF2B5EF4-FFF2-40B4-BE49-F238E27FC236}">
                <a16:creationId xmlns:a16="http://schemas.microsoft.com/office/drawing/2014/main" id="{95B953E6-3C98-4798-A4E9-1B1440A15A51}"/>
              </a:ext>
            </a:extLst>
          </p:cNvPr>
          <p:cNvSpPr>
            <a:spLocks noGrp="1"/>
          </p:cNvSpPr>
          <p:nvPr>
            <p:ph type="body" sz="quarter" idx="26" hasCustomPrompt="1"/>
          </p:nvPr>
        </p:nvSpPr>
        <p:spPr>
          <a:xfrm>
            <a:off x="8982077" y="4333934"/>
            <a:ext cx="2286000" cy="548640"/>
          </a:xfrm>
        </p:spPr>
        <p:txBody>
          <a:bodyPr>
            <a:noAutofit/>
          </a:bodyPr>
          <a:lstStyle>
            <a:lvl1pPr marL="0" indent="0" algn="ctr">
              <a:buNone/>
              <a:defRPr sz="1800">
                <a:solidFill>
                  <a:schemeClr val="accent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24" name="Text Placeholder 12">
            <a:extLst>
              <a:ext uri="{FF2B5EF4-FFF2-40B4-BE49-F238E27FC236}">
                <a16:creationId xmlns:a16="http://schemas.microsoft.com/office/drawing/2014/main" id="{65B3E813-F032-4E15-B3D8-B0B967E18400}"/>
              </a:ext>
            </a:extLst>
          </p:cNvPr>
          <p:cNvSpPr>
            <a:spLocks noGrp="1"/>
          </p:cNvSpPr>
          <p:nvPr>
            <p:ph type="body" sz="quarter" idx="27" hasCustomPrompt="1"/>
          </p:nvPr>
        </p:nvSpPr>
        <p:spPr>
          <a:xfrm>
            <a:off x="8982077" y="5235467"/>
            <a:ext cx="2286000" cy="73152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5" name="Content Placeholder 6">
            <a:extLst>
              <a:ext uri="{FF2B5EF4-FFF2-40B4-BE49-F238E27FC236}">
                <a16:creationId xmlns:a16="http://schemas.microsoft.com/office/drawing/2014/main" id="{3A1AE7A9-C278-4553-BA87-9A37448FE965}"/>
              </a:ext>
            </a:extLst>
          </p:cNvPr>
          <p:cNvSpPr>
            <a:spLocks noGrp="1"/>
          </p:cNvSpPr>
          <p:nvPr>
            <p:ph sz="quarter" idx="28" hasCustomPrompt="1"/>
          </p:nvPr>
        </p:nvSpPr>
        <p:spPr>
          <a:xfrm>
            <a:off x="8982077" y="2004810"/>
            <a:ext cx="2286000" cy="217170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6" name="Text Placeholder 10">
            <a:extLst>
              <a:ext uri="{FF2B5EF4-FFF2-40B4-BE49-F238E27FC236}">
                <a16:creationId xmlns:a16="http://schemas.microsoft.com/office/drawing/2014/main" id="{1408D2FA-A2B1-4447-8C50-0F16D70CE9D2}"/>
              </a:ext>
            </a:extLst>
          </p:cNvPr>
          <p:cNvSpPr>
            <a:spLocks noGrp="1"/>
          </p:cNvSpPr>
          <p:nvPr>
            <p:ph type="body" sz="quarter" idx="29" hasCustomPrompt="1"/>
          </p:nvPr>
        </p:nvSpPr>
        <p:spPr>
          <a:xfrm>
            <a:off x="6291072" y="4333934"/>
            <a:ext cx="2286000" cy="548640"/>
          </a:xfrm>
        </p:spPr>
        <p:txBody>
          <a:bodyPr>
            <a:noAutofit/>
          </a:bodyPr>
          <a:lstStyle>
            <a:lvl1pPr marL="0" indent="0" algn="ctr">
              <a:buNone/>
              <a:defRPr sz="1800">
                <a:solidFill>
                  <a:schemeClr val="accent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27" name="Text Placeholder 12">
            <a:extLst>
              <a:ext uri="{FF2B5EF4-FFF2-40B4-BE49-F238E27FC236}">
                <a16:creationId xmlns:a16="http://schemas.microsoft.com/office/drawing/2014/main" id="{68834F1C-0151-4D96-9804-08CAEEDB3495}"/>
              </a:ext>
            </a:extLst>
          </p:cNvPr>
          <p:cNvSpPr>
            <a:spLocks noGrp="1"/>
          </p:cNvSpPr>
          <p:nvPr>
            <p:ph type="body" sz="quarter" idx="30" hasCustomPrompt="1"/>
          </p:nvPr>
        </p:nvSpPr>
        <p:spPr>
          <a:xfrm>
            <a:off x="6291072" y="5235467"/>
            <a:ext cx="2286000" cy="73152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8" name="Content Placeholder 6">
            <a:extLst>
              <a:ext uri="{FF2B5EF4-FFF2-40B4-BE49-F238E27FC236}">
                <a16:creationId xmlns:a16="http://schemas.microsoft.com/office/drawing/2014/main" id="{DB26BE5E-69FC-43BF-BD74-25B62546B252}"/>
              </a:ext>
            </a:extLst>
          </p:cNvPr>
          <p:cNvSpPr>
            <a:spLocks noGrp="1"/>
          </p:cNvSpPr>
          <p:nvPr>
            <p:ph sz="quarter" idx="31" hasCustomPrompt="1"/>
          </p:nvPr>
        </p:nvSpPr>
        <p:spPr>
          <a:xfrm>
            <a:off x="6292852" y="2004810"/>
            <a:ext cx="2286000" cy="217170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9" name="Text Placeholder 12">
            <a:extLst>
              <a:ext uri="{FF2B5EF4-FFF2-40B4-BE49-F238E27FC236}">
                <a16:creationId xmlns:a16="http://schemas.microsoft.com/office/drawing/2014/main" id="{E9D71C6C-8090-42D9-AA7D-9D858A089829}"/>
              </a:ext>
            </a:extLst>
          </p:cNvPr>
          <p:cNvSpPr>
            <a:spLocks noGrp="1"/>
          </p:cNvSpPr>
          <p:nvPr>
            <p:ph type="body" sz="quarter" idx="32" hasCustomPrompt="1"/>
          </p:nvPr>
        </p:nvSpPr>
        <p:spPr>
          <a:xfrm>
            <a:off x="914400" y="4912335"/>
            <a:ext cx="22860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30" name="Text Placeholder 12">
            <a:extLst>
              <a:ext uri="{FF2B5EF4-FFF2-40B4-BE49-F238E27FC236}">
                <a16:creationId xmlns:a16="http://schemas.microsoft.com/office/drawing/2014/main" id="{ADBCB0A2-01FA-4A56-9187-2141478D277E}"/>
              </a:ext>
            </a:extLst>
          </p:cNvPr>
          <p:cNvSpPr>
            <a:spLocks noGrp="1"/>
          </p:cNvSpPr>
          <p:nvPr>
            <p:ph type="body" sz="quarter" idx="33" hasCustomPrompt="1"/>
          </p:nvPr>
        </p:nvSpPr>
        <p:spPr>
          <a:xfrm>
            <a:off x="3602736" y="4912335"/>
            <a:ext cx="22860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31" name="Text Placeholder 12">
            <a:extLst>
              <a:ext uri="{FF2B5EF4-FFF2-40B4-BE49-F238E27FC236}">
                <a16:creationId xmlns:a16="http://schemas.microsoft.com/office/drawing/2014/main" id="{A8DA037D-3115-4D06-B62B-8B2361C1B73D}"/>
              </a:ext>
            </a:extLst>
          </p:cNvPr>
          <p:cNvSpPr>
            <a:spLocks noGrp="1"/>
          </p:cNvSpPr>
          <p:nvPr>
            <p:ph type="body" sz="quarter" idx="34" hasCustomPrompt="1"/>
          </p:nvPr>
        </p:nvSpPr>
        <p:spPr>
          <a:xfrm>
            <a:off x="8982077" y="4912335"/>
            <a:ext cx="22860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32" name="Text Placeholder 12">
            <a:extLst>
              <a:ext uri="{FF2B5EF4-FFF2-40B4-BE49-F238E27FC236}">
                <a16:creationId xmlns:a16="http://schemas.microsoft.com/office/drawing/2014/main" id="{2CE21E27-DF2A-4809-8004-DBD3CB8C9D75}"/>
              </a:ext>
            </a:extLst>
          </p:cNvPr>
          <p:cNvSpPr>
            <a:spLocks noGrp="1"/>
          </p:cNvSpPr>
          <p:nvPr>
            <p:ph type="body" sz="quarter" idx="35" hasCustomPrompt="1"/>
          </p:nvPr>
        </p:nvSpPr>
        <p:spPr>
          <a:xfrm>
            <a:off x="6291072" y="4912335"/>
            <a:ext cx="22860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Tree>
    <p:extLst>
      <p:ext uri="{BB962C8B-B14F-4D97-AF65-F5344CB8AC3E}">
        <p14:creationId xmlns:p14="http://schemas.microsoft.com/office/powerpoint/2010/main" val="1628668314"/>
      </p:ext>
    </p:extLst>
  </p:cSld>
  <p:clrMapOvr>
    <a:masterClrMapping/>
  </p:clrMapOvr>
  <p:extLst>
    <p:ext uri="{DCECCB84-F9BA-43D5-87BE-67443E8EF086}">
      <p15:sldGuideLst xmlns:p15="http://schemas.microsoft.com/office/powerpoint/2012/main">
        <p15:guide id="1" orient="horz" pos="912"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D0D8038A-5827-4846-97D5-0DEF7A92C9C5}"/>
              </a:ext>
            </a:extLst>
          </p:cNvPr>
          <p:cNvSpPr>
            <a:spLocks noGrp="1"/>
          </p:cNvSpPr>
          <p:nvPr>
            <p:ph type="pic" sz="quarter" idx="13"/>
          </p:nvPr>
        </p:nvSpPr>
        <p:spPr>
          <a:xfrm>
            <a:off x="228600" y="0"/>
            <a:ext cx="11961876" cy="6858000"/>
          </a:xfrm>
          <a:custGeom>
            <a:avLst/>
            <a:gdLst>
              <a:gd name="connsiteX0" fmla="*/ 0 w 11961876"/>
              <a:gd name="connsiteY0" fmla="*/ 0 h 6858000"/>
              <a:gd name="connsiteX1" fmla="*/ 11961876 w 11961876"/>
              <a:gd name="connsiteY1" fmla="*/ 0 h 6858000"/>
              <a:gd name="connsiteX2" fmla="*/ 11961876 w 11961876"/>
              <a:gd name="connsiteY2" fmla="*/ 6858000 h 6858000"/>
              <a:gd name="connsiteX3" fmla="*/ 0 w 1196187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961876" h="6858000">
                <a:moveTo>
                  <a:pt x="0" y="0"/>
                </a:moveTo>
                <a:lnTo>
                  <a:pt x="11961876" y="0"/>
                </a:lnTo>
                <a:lnTo>
                  <a:pt x="11961876" y="6858000"/>
                </a:lnTo>
                <a:lnTo>
                  <a:pt x="0" y="6858000"/>
                </a:lnTo>
                <a:close/>
              </a:path>
            </a:pathLst>
          </a:custGeom>
          <a:solidFill>
            <a:schemeClr val="accent6">
              <a:lumMod val="20000"/>
              <a:lumOff val="80000"/>
            </a:schemeClr>
          </a:solidFill>
        </p:spPr>
        <p:txBody>
          <a:bodyPr wrap="square">
            <a:noAutofit/>
          </a:bodyPr>
          <a:lstStyle/>
          <a:p>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38199" y="2578608"/>
            <a:ext cx="4297680" cy="914400"/>
          </a:xfrm>
        </p:spPr>
        <p:txBody>
          <a:bodyPr anchor="b" anchorCtr="0"/>
          <a:lstStyle/>
          <a:p>
            <a:r>
              <a:rPr lang="en-US" dirty="0"/>
              <a:t>CLICK TO EDIT TITLE </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838199" y="3721608"/>
            <a:ext cx="4297680" cy="2286000"/>
          </a:xfrm>
        </p:spPr>
        <p:txBody>
          <a:bodyPr>
            <a:normAutofit/>
          </a:bodyPr>
          <a:lstStyle>
            <a:lvl1pPr marL="0" indent="0">
              <a:lnSpc>
                <a:spcPts val="2400"/>
              </a:lnSpc>
              <a:buNone/>
              <a:defRPr sz="1400"/>
            </a:lvl1pPr>
            <a:lvl2pPr marL="457200" indent="0">
              <a:lnSpc>
                <a:spcPct val="100000"/>
              </a:lnSpc>
              <a:buNone/>
              <a:defRPr sz="1600"/>
            </a:lvl2pPr>
            <a:lvl3pPr marL="914400" indent="0">
              <a:lnSpc>
                <a:spcPct val="100000"/>
              </a:lnSpc>
              <a:buNone/>
              <a:defRPr sz="1600"/>
            </a:lvl3pPr>
            <a:lvl4pPr marL="1371600" indent="0">
              <a:lnSpc>
                <a:spcPct val="100000"/>
              </a:lnSpc>
              <a:buNone/>
              <a:defRPr sz="1600"/>
            </a:lvl4pPr>
            <a:lvl5pPr marL="1828800" indent="0">
              <a:lnSpc>
                <a:spcPct val="1000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0" name="Rectangle 9">
            <a:extLst>
              <a:ext uri="{FF2B5EF4-FFF2-40B4-BE49-F238E27FC236}">
                <a16:creationId xmlns:a16="http://schemas.microsoft.com/office/drawing/2014/main" id="{E3A951D3-FDD2-4A48-9F77-7EB69F3AAC62}"/>
              </a:ext>
              <a:ext uri="{C183D7F6-B498-43B3-948B-1728B52AA6E4}">
                <adec:decorative xmlns:adec="http://schemas.microsoft.com/office/drawing/2017/decorative" val="1"/>
              </a:ext>
            </a:extLst>
          </p:cNvPr>
          <p:cNvSpPr/>
          <p:nvPr userDrawn="1"/>
        </p:nvSpPr>
        <p:spPr>
          <a:xfrm>
            <a:off x="0" y="0"/>
            <a:ext cx="2286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12">
            <a:extLst>
              <a:ext uri="{FF2B5EF4-FFF2-40B4-BE49-F238E27FC236}">
                <a16:creationId xmlns:a16="http://schemas.microsoft.com/office/drawing/2014/main" id="{0D24C9D2-B921-4FAF-8173-CF9B37D4F8FA}"/>
              </a:ext>
            </a:extLst>
          </p:cNvPr>
          <p:cNvSpPr>
            <a:spLocks noGrp="1"/>
          </p:cNvSpPr>
          <p:nvPr>
            <p:ph type="body" sz="quarter" idx="14" hasCustomPrompt="1"/>
          </p:nvPr>
        </p:nvSpPr>
        <p:spPr>
          <a:xfrm>
            <a:off x="10713720" y="-68580"/>
            <a:ext cx="1737360" cy="6858000"/>
          </a:xfrm>
        </p:spPr>
        <p:txBody>
          <a:bodyPr vert="vert270" anchor="t">
            <a:noAutofit/>
          </a:bodyPr>
          <a:lstStyle>
            <a:lvl1pPr marL="0" indent="0">
              <a:spcBef>
                <a:spcPts val="0"/>
              </a:spcBef>
              <a:buNone/>
              <a:defRPr sz="13500" cap="all" baseline="0">
                <a:solidFill>
                  <a:schemeClr val="bg1">
                    <a:lumMod val="95000"/>
                  </a:schemeClr>
                </a:solidFill>
                <a:latin typeface="Source Sans Pro ExtraLight" panose="020B0303030403020204" pitchFamily="34" charset="0"/>
                <a:ea typeface="Source Sans Pro ExtraLight" panose="020B0303030403020204" pitchFamily="34" charset="0"/>
              </a:defRPr>
            </a:lvl1pPr>
          </a:lstStyle>
          <a:p>
            <a:pPr lvl="0"/>
            <a:r>
              <a:rPr lang="en-US" dirty="0"/>
              <a:t>About</a:t>
            </a:r>
          </a:p>
        </p:txBody>
      </p:sp>
    </p:spTree>
    <p:extLst>
      <p:ext uri="{BB962C8B-B14F-4D97-AF65-F5344CB8AC3E}">
        <p14:creationId xmlns:p14="http://schemas.microsoft.com/office/powerpoint/2010/main" val="36448595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0F1B0119-8B53-4329-89FD-7688250A12F9}"/>
              </a:ext>
            </a:extLst>
          </p:cNvPr>
          <p:cNvSpPr>
            <a:spLocks noGrp="1"/>
          </p:cNvSpPr>
          <p:nvPr>
            <p:ph type="pic" sz="quarter" idx="13"/>
          </p:nvPr>
        </p:nvSpPr>
        <p:spPr>
          <a:xfrm>
            <a:off x="458724" y="481369"/>
            <a:ext cx="11274552" cy="2743200"/>
          </a:xfrm>
          <a:custGeom>
            <a:avLst/>
            <a:gdLst>
              <a:gd name="connsiteX0" fmla="*/ 0 w 11274552"/>
              <a:gd name="connsiteY0" fmla="*/ 0 h 2743200"/>
              <a:gd name="connsiteX1" fmla="*/ 11274552 w 11274552"/>
              <a:gd name="connsiteY1" fmla="*/ 0 h 2743200"/>
              <a:gd name="connsiteX2" fmla="*/ 11274552 w 11274552"/>
              <a:gd name="connsiteY2" fmla="*/ 2743200 h 2743200"/>
              <a:gd name="connsiteX3" fmla="*/ 5730217 w 11274552"/>
              <a:gd name="connsiteY3" fmla="*/ 2743200 h 2743200"/>
              <a:gd name="connsiteX4" fmla="*/ 5730217 w 11274552"/>
              <a:gd name="connsiteY4" fmla="*/ 1118831 h 2743200"/>
              <a:gd name="connsiteX5" fmla="*/ 5522399 w 11274552"/>
              <a:gd name="connsiteY5" fmla="*/ 1118831 h 2743200"/>
              <a:gd name="connsiteX6" fmla="*/ 5522399 w 11274552"/>
              <a:gd name="connsiteY6" fmla="*/ 2743200 h 2743200"/>
              <a:gd name="connsiteX7" fmla="*/ 0 w 11274552"/>
              <a:gd name="connsiteY7" fmla="*/ 274320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74552" h="2743200">
                <a:moveTo>
                  <a:pt x="0" y="0"/>
                </a:moveTo>
                <a:lnTo>
                  <a:pt x="11274552" y="0"/>
                </a:lnTo>
                <a:lnTo>
                  <a:pt x="11274552" y="2743200"/>
                </a:lnTo>
                <a:lnTo>
                  <a:pt x="5730217" y="2743200"/>
                </a:lnTo>
                <a:lnTo>
                  <a:pt x="5730217" y="1118831"/>
                </a:lnTo>
                <a:lnTo>
                  <a:pt x="5522399" y="1118831"/>
                </a:lnTo>
                <a:lnTo>
                  <a:pt x="5522399" y="2743200"/>
                </a:lnTo>
                <a:lnTo>
                  <a:pt x="0" y="2743200"/>
                </a:lnTo>
                <a:close/>
              </a:path>
            </a:pathLst>
          </a:custGeom>
          <a:solidFill>
            <a:schemeClr val="accent6">
              <a:lumMod val="20000"/>
              <a:lumOff val="80000"/>
            </a:schemeClr>
          </a:solidFill>
        </p:spPr>
        <p:txBody>
          <a:bodyPr wrap="square">
            <a:noAutofit/>
          </a:bodyPr>
          <a:lstStyle/>
          <a:p>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41248" y="3592386"/>
            <a:ext cx="4572000" cy="1325563"/>
          </a:xfrm>
        </p:spPr>
        <p:txBody>
          <a:bodyPr anchor="t" anchorCtr="0"/>
          <a:lstStyle>
            <a:lvl1pPr>
              <a:defRPr>
                <a:solidFill>
                  <a:schemeClr val="tx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Pitch deck title</a:t>
            </a:r>
          </a:p>
        </p:txBody>
      </p:sp>
      <p:sp>
        <p:nvSpPr>
          <p:cNvPr id="15" name="Text Placeholder 12">
            <a:extLst>
              <a:ext uri="{FF2B5EF4-FFF2-40B4-BE49-F238E27FC236}">
                <a16:creationId xmlns:a16="http://schemas.microsoft.com/office/drawing/2014/main" id="{FEDD6309-46B2-4D7D-A1E2-8F04609BF7B3}"/>
              </a:ext>
            </a:extLst>
          </p:cNvPr>
          <p:cNvSpPr>
            <a:spLocks noGrp="1"/>
          </p:cNvSpPr>
          <p:nvPr>
            <p:ph type="body" sz="quarter" idx="17" hasCustomPrompt="1"/>
          </p:nvPr>
        </p:nvSpPr>
        <p:spPr>
          <a:xfrm>
            <a:off x="6489391" y="3546349"/>
            <a:ext cx="5248656" cy="1920240"/>
          </a:xfrm>
        </p:spPr>
        <p:txBody>
          <a:bodyPr>
            <a:noAutofit/>
          </a:bodyPr>
          <a:lstStyle>
            <a:lvl1pPr marL="0" indent="0">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1" name="Rectangle 10">
            <a:extLst>
              <a:ext uri="{FF2B5EF4-FFF2-40B4-BE49-F238E27FC236}">
                <a16:creationId xmlns:a16="http://schemas.microsoft.com/office/drawing/2014/main" id="{95C8E637-78B0-4855-A6B1-C2DE56F3644F}"/>
              </a:ext>
              <a:ext uri="{C183D7F6-B498-43B3-948B-1728B52AA6E4}">
                <adec:decorative xmlns:adec="http://schemas.microsoft.com/office/drawing/2017/decorative" val="1"/>
              </a:ext>
            </a:extLst>
          </p:cNvPr>
          <p:cNvSpPr/>
          <p:nvPr userDrawn="1"/>
        </p:nvSpPr>
        <p:spPr>
          <a:xfrm>
            <a:off x="5981123" y="1600200"/>
            <a:ext cx="207818" cy="34671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Placeholder 12">
            <a:extLst>
              <a:ext uri="{FF2B5EF4-FFF2-40B4-BE49-F238E27FC236}">
                <a16:creationId xmlns:a16="http://schemas.microsoft.com/office/drawing/2014/main" id="{89A89CDF-EE53-4D5A-BA2F-B21F454E10AE}"/>
              </a:ext>
            </a:extLst>
          </p:cNvPr>
          <p:cNvSpPr>
            <a:spLocks noGrp="1"/>
          </p:cNvSpPr>
          <p:nvPr>
            <p:ph type="body" sz="quarter" idx="14" hasCustomPrompt="1"/>
          </p:nvPr>
        </p:nvSpPr>
        <p:spPr>
          <a:xfrm>
            <a:off x="5239512" y="5503164"/>
            <a:ext cx="6958584" cy="1371600"/>
          </a:xfrm>
        </p:spPr>
        <p:txBody>
          <a:bodyPr vert="horz" bIns="0" anchor="t">
            <a:noAutofit/>
          </a:bodyPr>
          <a:lstStyle>
            <a:lvl1pPr marL="0" indent="0" algn="r">
              <a:lnSpc>
                <a:spcPct val="100000"/>
              </a:lnSpc>
              <a:spcBef>
                <a:spcPts val="0"/>
              </a:spcBef>
              <a:buNone/>
              <a:defRPr sz="11000" cap="all" baseline="0">
                <a:solidFill>
                  <a:schemeClr val="bg1">
                    <a:lumMod val="95000"/>
                  </a:schemeClr>
                </a:solidFill>
                <a:latin typeface="Source Sans Pro ExtraLight" panose="020B0303030403020204" pitchFamily="34" charset="0"/>
                <a:ea typeface="Source Sans Pro ExtraLight" panose="020B0303030403020204" pitchFamily="34" charset="0"/>
              </a:defRPr>
            </a:lvl1pPr>
          </a:lstStyle>
          <a:p>
            <a:pPr lvl="0"/>
            <a:r>
              <a:rPr lang="en-US" dirty="0"/>
              <a:t>Summary</a:t>
            </a:r>
          </a:p>
        </p:txBody>
      </p:sp>
    </p:spTree>
    <p:extLst>
      <p:ext uri="{BB962C8B-B14F-4D97-AF65-F5344CB8AC3E}">
        <p14:creationId xmlns:p14="http://schemas.microsoft.com/office/powerpoint/2010/main" val="4266790934"/>
      </p:ext>
    </p:extLst>
  </p:cSld>
  <p:clrMapOvr>
    <a:masterClrMapping/>
  </p:clrMapOvr>
  <p:extLst>
    <p:ext uri="{DCECCB84-F9BA-43D5-87BE-67443E8EF086}">
      <p15:sldGuideLst xmlns:p15="http://schemas.microsoft.com/office/powerpoint/2012/main">
        <p15:guide id="1" orient="horz" pos="912"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84ED48F4-DBCF-44E9-BDD6-E6E63CAB7350}"/>
              </a:ext>
            </a:extLst>
          </p:cNvPr>
          <p:cNvSpPr>
            <a:spLocks noGrp="1"/>
          </p:cNvSpPr>
          <p:nvPr>
            <p:ph type="pic" sz="quarter" idx="13"/>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3423562 h 6858000"/>
              <a:gd name="connsiteX3" fmla="*/ 7502172 w 12188952"/>
              <a:gd name="connsiteY3" fmla="*/ 3423562 h 6858000"/>
              <a:gd name="connsiteX4" fmla="*/ 7502172 w 12188952"/>
              <a:gd name="connsiteY4" fmla="*/ 3652162 h 6858000"/>
              <a:gd name="connsiteX5" fmla="*/ 12188952 w 12188952"/>
              <a:gd name="connsiteY5" fmla="*/ 3652162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0" y="0"/>
                </a:moveTo>
                <a:lnTo>
                  <a:pt x="12188952" y="0"/>
                </a:lnTo>
                <a:lnTo>
                  <a:pt x="12188952" y="3423562"/>
                </a:lnTo>
                <a:lnTo>
                  <a:pt x="7502172" y="3423562"/>
                </a:lnTo>
                <a:lnTo>
                  <a:pt x="7502172" y="3652162"/>
                </a:lnTo>
                <a:lnTo>
                  <a:pt x="12188952" y="3652162"/>
                </a:lnTo>
                <a:lnTo>
                  <a:pt x="12188952" y="6858000"/>
                </a:lnTo>
                <a:lnTo>
                  <a:pt x="0" y="6858000"/>
                </a:lnTo>
                <a:close/>
              </a:path>
            </a:pathLst>
          </a:custGeom>
          <a:solidFill>
            <a:schemeClr val="accent6">
              <a:lumMod val="20000"/>
              <a:lumOff val="80000"/>
            </a:schemeClr>
          </a:solidFill>
        </p:spPr>
        <p:txBody>
          <a:bodyPr wrap="square">
            <a:noAutofit/>
          </a:bodyPr>
          <a:lstStyle/>
          <a:p>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
        <p:nvSpPr>
          <p:cNvPr id="9" name="Content Placeholder 2">
            <a:extLst>
              <a:ext uri="{FF2B5EF4-FFF2-40B4-BE49-F238E27FC236}">
                <a16:creationId xmlns:a16="http://schemas.microsoft.com/office/drawing/2014/main" id="{77D5655F-601C-49CF-925B-4467144804D6}"/>
              </a:ext>
            </a:extLst>
          </p:cNvPr>
          <p:cNvSpPr>
            <a:spLocks noGrp="1"/>
          </p:cNvSpPr>
          <p:nvPr>
            <p:ph idx="14" hasCustomPrompt="1"/>
          </p:nvPr>
        </p:nvSpPr>
        <p:spPr>
          <a:xfrm>
            <a:off x="7467603" y="4681728"/>
            <a:ext cx="3838731" cy="1645920"/>
          </a:xfrm>
        </p:spPr>
        <p:txBody>
          <a:bodyPr>
            <a:normAutofit/>
          </a:bodyPr>
          <a:lstStyle>
            <a:lvl1pPr marL="0" indent="0">
              <a:lnSpc>
                <a:spcPct val="100000"/>
              </a:lnSpc>
              <a:buNone/>
              <a:defRPr sz="1400">
                <a:solidFill>
                  <a:schemeClr val="bg1"/>
                </a:solidFill>
              </a:defRPr>
            </a:lvl1pPr>
            <a:lvl2pPr marL="457200" indent="0">
              <a:lnSpc>
                <a:spcPct val="100000"/>
              </a:lnSpc>
              <a:buNone/>
              <a:defRPr sz="1600"/>
            </a:lvl2pPr>
            <a:lvl3pPr marL="914400" indent="0">
              <a:lnSpc>
                <a:spcPct val="100000"/>
              </a:lnSpc>
              <a:buNone/>
              <a:defRPr sz="1600"/>
            </a:lvl3pPr>
            <a:lvl4pPr marL="1371600" indent="0">
              <a:lnSpc>
                <a:spcPct val="100000"/>
              </a:lnSpc>
              <a:buNone/>
              <a:defRPr sz="1600"/>
            </a:lvl4pPr>
            <a:lvl5pPr marL="1828800" indent="0">
              <a:lnSpc>
                <a:spcPct val="100000"/>
              </a:lnSpc>
              <a:buNone/>
              <a:defRPr sz="1600"/>
            </a:lvl5pPr>
          </a:lstStyle>
          <a:p>
            <a:pPr lvl="0"/>
            <a:r>
              <a:rPr lang="en-US" dirty="0"/>
              <a:t>Click to edit text</a:t>
            </a:r>
          </a:p>
        </p:txBody>
      </p:sp>
      <p:sp>
        <p:nvSpPr>
          <p:cNvPr id="12" name="Rectangle 11">
            <a:extLst>
              <a:ext uri="{FF2B5EF4-FFF2-40B4-BE49-F238E27FC236}">
                <a16:creationId xmlns:a16="http://schemas.microsoft.com/office/drawing/2014/main" id="{53A4EE02-E082-4906-9F26-21DA131BE270}"/>
              </a:ext>
              <a:ext uri="{C183D7F6-B498-43B3-948B-1728B52AA6E4}">
                <adec:decorative xmlns:adec="http://schemas.microsoft.com/office/drawing/2017/decorative" val="1"/>
              </a:ext>
            </a:extLst>
          </p:cNvPr>
          <p:cNvSpPr/>
          <p:nvPr userDrawn="1"/>
        </p:nvSpPr>
        <p:spPr>
          <a:xfrm>
            <a:off x="7503696" y="3423562"/>
            <a:ext cx="46867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49F40A-2F72-4059-80C0-FD3038B0C3D5}"/>
              </a:ext>
            </a:extLst>
          </p:cNvPr>
          <p:cNvSpPr>
            <a:spLocks noGrp="1"/>
          </p:cNvSpPr>
          <p:nvPr>
            <p:ph type="title"/>
          </p:nvPr>
        </p:nvSpPr>
        <p:spPr>
          <a:xfrm>
            <a:off x="7465854" y="3941064"/>
            <a:ext cx="3840480" cy="640080"/>
          </a:xfrm>
        </p:spPr>
        <p:txBody>
          <a:bodyPr anchor="t"/>
          <a:lstStyle>
            <a:lvl1pPr>
              <a:spcBef>
                <a:spcPts val="1000"/>
              </a:spcBef>
              <a:defRPr cap="all" baseline="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8317654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BF6510-D603-481E-B685-9095150A289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743757-ABC3-44BF-87D3-5E323E9B00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A79566-C1F8-443D-A135-C668898477AE}"/>
              </a:ext>
            </a:extLst>
          </p:cNvPr>
          <p:cNvSpPr>
            <a:spLocks noGrp="1"/>
          </p:cNvSpPr>
          <p:nvPr>
            <p:ph type="dt" sz="half" idx="10"/>
          </p:nvPr>
        </p:nvSpPr>
        <p:spPr/>
        <p:txBody>
          <a:bodyPr/>
          <a:lstStyle/>
          <a:p>
            <a:r>
              <a:rPr lang="en-US"/>
              <a:t>7/14/20XX</a:t>
            </a:r>
            <a:endParaRPr lang="en-US" dirty="0"/>
          </a:p>
        </p:txBody>
      </p:sp>
      <p:sp>
        <p:nvSpPr>
          <p:cNvPr id="6" name="Footer Placeholder 5">
            <a:extLst>
              <a:ext uri="{FF2B5EF4-FFF2-40B4-BE49-F238E27FC236}">
                <a16:creationId xmlns:a16="http://schemas.microsoft.com/office/drawing/2014/main" id="{035CF363-F733-460B-9E71-BF70442AC396}"/>
              </a:ext>
            </a:extLst>
          </p:cNvPr>
          <p:cNvSpPr>
            <a:spLocks noGrp="1"/>
          </p:cNvSpPr>
          <p:nvPr>
            <p:ph type="ftr" sz="quarter" idx="11"/>
          </p:nvPr>
        </p:nvSpPr>
        <p:spPr/>
        <p:txBody>
          <a:bodyPr/>
          <a:lstStyle/>
          <a:p>
            <a:r>
              <a:rPr lang="en-US" dirty="0"/>
              <a:t>Pitch deck title</a:t>
            </a:r>
          </a:p>
        </p:txBody>
      </p:sp>
      <p:sp>
        <p:nvSpPr>
          <p:cNvPr id="7" name="Slide Number Placeholder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894937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4411E-20EA-4627-8A68-17038DCE18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4E5B2-1EB9-4222-8FAB-65BDC9A950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197C18-82B5-4EB5-9010-63FFB7F531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32AD86-1F8B-4DE6-9736-793E1781772C}"/>
              </a:ext>
            </a:extLst>
          </p:cNvPr>
          <p:cNvSpPr>
            <a:spLocks noGrp="1"/>
          </p:cNvSpPr>
          <p:nvPr>
            <p:ph type="dt" sz="half" idx="10"/>
          </p:nvPr>
        </p:nvSpPr>
        <p:spPr/>
        <p:txBody>
          <a:bodyPr/>
          <a:lstStyle/>
          <a:p>
            <a:r>
              <a:rPr lang="en-US"/>
              <a:t>7/14/20XX</a:t>
            </a:r>
            <a:endParaRPr lang="en-US" dirty="0"/>
          </a:p>
        </p:txBody>
      </p:sp>
      <p:sp>
        <p:nvSpPr>
          <p:cNvPr id="6" name="Footer Placeholder 5">
            <a:extLst>
              <a:ext uri="{FF2B5EF4-FFF2-40B4-BE49-F238E27FC236}">
                <a16:creationId xmlns:a16="http://schemas.microsoft.com/office/drawing/2014/main" id="{FA60A3B3-8B02-4D8B-A982-7C7CA03A9290}"/>
              </a:ext>
            </a:extLst>
          </p:cNvPr>
          <p:cNvSpPr>
            <a:spLocks noGrp="1"/>
          </p:cNvSpPr>
          <p:nvPr>
            <p:ph type="ftr" sz="quarter" idx="11"/>
          </p:nvPr>
        </p:nvSpPr>
        <p:spPr/>
        <p:txBody>
          <a:bodyPr/>
          <a:lstStyle/>
          <a:p>
            <a:r>
              <a:rPr lang="en-US" dirty="0"/>
              <a:t>Pitch deck title</a:t>
            </a:r>
          </a:p>
        </p:txBody>
      </p:sp>
      <p:sp>
        <p:nvSpPr>
          <p:cNvPr id="7" name="Slide Number Placeholder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98881390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25D6D-4906-4DAB-B1BA-9436026FE6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975A10-62C2-4D29-B192-A142562FE0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A3B58235-2C90-48E1-8A68-7413F78398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FCAF9B-D406-4E4F-B804-AF188F651834}"/>
              </a:ext>
            </a:extLst>
          </p:cNvPr>
          <p:cNvSpPr>
            <a:spLocks noGrp="1"/>
          </p:cNvSpPr>
          <p:nvPr>
            <p:ph type="dt" sz="half" idx="10"/>
          </p:nvPr>
        </p:nvSpPr>
        <p:spPr/>
        <p:txBody>
          <a:bodyPr/>
          <a:lstStyle/>
          <a:p>
            <a:r>
              <a:rPr lang="en-US"/>
              <a:t>7/14/20XX</a:t>
            </a:r>
            <a:endParaRPr lang="en-US" dirty="0"/>
          </a:p>
        </p:txBody>
      </p:sp>
      <p:sp>
        <p:nvSpPr>
          <p:cNvPr id="6" name="Footer Placeholder 5">
            <a:extLst>
              <a:ext uri="{FF2B5EF4-FFF2-40B4-BE49-F238E27FC236}">
                <a16:creationId xmlns:a16="http://schemas.microsoft.com/office/drawing/2014/main" id="{47E5FF7C-B4CA-48C1-B1A5-2AA329D34317}"/>
              </a:ext>
            </a:extLst>
          </p:cNvPr>
          <p:cNvSpPr>
            <a:spLocks noGrp="1"/>
          </p:cNvSpPr>
          <p:nvPr>
            <p:ph type="ftr" sz="quarter" idx="11"/>
          </p:nvPr>
        </p:nvSpPr>
        <p:spPr/>
        <p:txBody>
          <a:bodyPr/>
          <a:lstStyle/>
          <a:p>
            <a:r>
              <a:rPr lang="en-US" dirty="0"/>
              <a:t>Pitch deck title</a:t>
            </a:r>
          </a:p>
        </p:txBody>
      </p:sp>
      <p:sp>
        <p:nvSpPr>
          <p:cNvPr id="7" name="Slide Number Placeholder 6">
            <a:extLst>
              <a:ext uri="{FF2B5EF4-FFF2-40B4-BE49-F238E27FC236}">
                <a16:creationId xmlns:a16="http://schemas.microsoft.com/office/drawing/2014/main" id="{6AAABB43-2086-4CDB-B2A4-E51E7D83C75B}"/>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5473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6A9CEDC6-C07A-4AA6-A03A-799447ACA932}"/>
              </a:ext>
            </a:extLst>
          </p:cNvPr>
          <p:cNvSpPr>
            <a:spLocks noGrp="1"/>
          </p:cNvSpPr>
          <p:nvPr>
            <p:ph type="pic" sz="quarter" idx="13"/>
          </p:nvPr>
        </p:nvSpPr>
        <p:spPr>
          <a:xfrm>
            <a:off x="1524" y="0"/>
            <a:ext cx="12188952" cy="6858000"/>
          </a:xfrm>
          <a:custGeom>
            <a:avLst/>
            <a:gdLst>
              <a:gd name="connsiteX0" fmla="*/ 10025044 w 12188952"/>
              <a:gd name="connsiteY0" fmla="*/ 1464945 h 6858000"/>
              <a:gd name="connsiteX1" fmla="*/ 10025044 w 12188952"/>
              <a:gd name="connsiteY1" fmla="*/ 6219825 h 6858000"/>
              <a:gd name="connsiteX2" fmla="*/ 10253644 w 12188952"/>
              <a:gd name="connsiteY2" fmla="*/ 6219825 h 6858000"/>
              <a:gd name="connsiteX3" fmla="*/ 10253644 w 12188952"/>
              <a:gd name="connsiteY3" fmla="*/ 1464945 h 6858000"/>
              <a:gd name="connsiteX4" fmla="*/ 0 w 12188952"/>
              <a:gd name="connsiteY4" fmla="*/ 0 h 6858000"/>
              <a:gd name="connsiteX5" fmla="*/ 12188952 w 12188952"/>
              <a:gd name="connsiteY5" fmla="*/ 0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10025044" y="1464945"/>
                </a:moveTo>
                <a:lnTo>
                  <a:pt x="10025044" y="6219825"/>
                </a:lnTo>
                <a:lnTo>
                  <a:pt x="10253644" y="6219825"/>
                </a:lnTo>
                <a:lnTo>
                  <a:pt x="10253644" y="1464945"/>
                </a:lnTo>
                <a:close/>
                <a:moveTo>
                  <a:pt x="0" y="0"/>
                </a:moveTo>
                <a:lnTo>
                  <a:pt x="12188952" y="0"/>
                </a:lnTo>
                <a:lnTo>
                  <a:pt x="12188952" y="6858000"/>
                </a:lnTo>
                <a:lnTo>
                  <a:pt x="0" y="6858000"/>
                </a:lnTo>
                <a:close/>
              </a:path>
            </a:pathLst>
          </a:custGeom>
          <a:solidFill>
            <a:schemeClr val="accent6">
              <a:lumMod val="20000"/>
              <a:lumOff val="80000"/>
            </a:schemeClr>
          </a:solidFill>
        </p:spPr>
        <p:txBody>
          <a:bodyPr wrap="square">
            <a:noAutofit/>
          </a:bodyPr>
          <a:lstStyle/>
          <a:p>
            <a:endParaRPr lang="en-US" dirty="0"/>
          </a:p>
        </p:txBody>
      </p:sp>
      <p:sp>
        <p:nvSpPr>
          <p:cNvPr id="7" name="Text Placeholder 6">
            <a:extLst>
              <a:ext uri="{FF2B5EF4-FFF2-40B4-BE49-F238E27FC236}">
                <a16:creationId xmlns:a16="http://schemas.microsoft.com/office/drawing/2014/main" id="{27109C03-4D2D-4A2D-AC74-49353ED38B56}"/>
              </a:ext>
            </a:extLst>
          </p:cNvPr>
          <p:cNvSpPr>
            <a:spLocks noGrp="1"/>
          </p:cNvSpPr>
          <p:nvPr>
            <p:ph type="body" sz="quarter" idx="25"/>
          </p:nvPr>
        </p:nvSpPr>
        <p:spPr>
          <a:xfrm>
            <a:off x="0" y="1465263"/>
            <a:ext cx="10026650" cy="4754562"/>
          </a:xfrm>
          <a:solidFill>
            <a:schemeClr val="bg1">
              <a:alpha val="93000"/>
            </a:schemeClr>
          </a:solidFill>
        </p:spPr>
        <p:txBody>
          <a:bodyPr lIns="1005840" tIns="502920">
            <a:noAutofit/>
          </a:bodyPr>
          <a:lstStyle>
            <a:lvl1pPr marL="0" indent="0">
              <a:buNone/>
              <a:defRPr sz="1800" cap="all" baseline="0">
                <a:solidFill>
                  <a:schemeClr val="accent1"/>
                </a:solidFill>
                <a:latin typeface="+mj-lt"/>
              </a:defRPr>
            </a:lvl1pPr>
          </a:lstStyle>
          <a:p>
            <a:pPr lvl="0"/>
            <a:r>
              <a:rPr lang="en-US" dirty="0"/>
              <a:t>Click to edit Master text styles</a:t>
            </a:r>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14400" y="365125"/>
            <a:ext cx="8562475" cy="1325563"/>
          </a:xfrm>
        </p:spPr>
        <p:txBody>
          <a:bodyPr/>
          <a:lstStyle>
            <a:lvl1pPr>
              <a:defRPr>
                <a:solidFill>
                  <a:schemeClr val="bg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Pitch deck title</a:t>
            </a:r>
          </a:p>
        </p:txBody>
      </p:sp>
      <p:sp>
        <p:nvSpPr>
          <p:cNvPr id="23" name="Text Placeholder 12">
            <a:extLst>
              <a:ext uri="{FF2B5EF4-FFF2-40B4-BE49-F238E27FC236}">
                <a16:creationId xmlns:a16="http://schemas.microsoft.com/office/drawing/2014/main" id="{9EDE4DA5-D561-434E-9452-95025C316A45}"/>
              </a:ext>
            </a:extLst>
          </p:cNvPr>
          <p:cNvSpPr>
            <a:spLocks noGrp="1"/>
          </p:cNvSpPr>
          <p:nvPr>
            <p:ph type="body" sz="quarter" idx="24" hasCustomPrompt="1"/>
          </p:nvPr>
        </p:nvSpPr>
        <p:spPr>
          <a:xfrm>
            <a:off x="10734040" y="-68580"/>
            <a:ext cx="1737360" cy="6858000"/>
          </a:xfrm>
        </p:spPr>
        <p:txBody>
          <a:bodyPr vert="vert270" anchor="t">
            <a:noAutofit/>
          </a:bodyPr>
          <a:lstStyle>
            <a:lvl1pPr marL="0" indent="0">
              <a:spcBef>
                <a:spcPts val="0"/>
              </a:spcBef>
              <a:buNone/>
              <a:defRPr sz="13000" cap="all" baseline="0">
                <a:solidFill>
                  <a:schemeClr val="bg1">
                    <a:lumMod val="95000"/>
                  </a:schemeClr>
                </a:solidFill>
                <a:latin typeface="Source Sans Pro ExtraLight" panose="020B0303030403020204" pitchFamily="34" charset="0"/>
                <a:ea typeface="Source Sans Pro ExtraLight" panose="020B0303030403020204" pitchFamily="34" charset="0"/>
              </a:defRPr>
            </a:lvl1pPr>
          </a:lstStyle>
          <a:p>
            <a:pPr lvl="0"/>
            <a:r>
              <a:rPr lang="en-US" dirty="0"/>
              <a:t>Problem</a:t>
            </a:r>
          </a:p>
        </p:txBody>
      </p:sp>
      <p:sp>
        <p:nvSpPr>
          <p:cNvPr id="27" name="Rectangle 26">
            <a:extLst>
              <a:ext uri="{FF2B5EF4-FFF2-40B4-BE49-F238E27FC236}">
                <a16:creationId xmlns:a16="http://schemas.microsoft.com/office/drawing/2014/main" id="{3A8936FC-DF00-4C6C-A5FA-13B0BFCC3E58}"/>
              </a:ext>
            </a:extLst>
          </p:cNvPr>
          <p:cNvSpPr/>
          <p:nvPr userDrawn="1"/>
        </p:nvSpPr>
        <p:spPr>
          <a:xfrm>
            <a:off x="10026568" y="1464945"/>
            <a:ext cx="228600" cy="475488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13">
            <a:extLst>
              <a:ext uri="{FF2B5EF4-FFF2-40B4-BE49-F238E27FC236}">
                <a16:creationId xmlns:a16="http://schemas.microsoft.com/office/drawing/2014/main" id="{C25BE32D-3FC4-4B1B-808E-E2897BC2F70F}"/>
              </a:ext>
            </a:extLst>
          </p:cNvPr>
          <p:cNvSpPr>
            <a:spLocks noGrp="1"/>
          </p:cNvSpPr>
          <p:nvPr>
            <p:ph type="body" sz="quarter" idx="15" hasCustomPrompt="1"/>
          </p:nvPr>
        </p:nvSpPr>
        <p:spPr>
          <a:xfrm>
            <a:off x="914274" y="2242336"/>
            <a:ext cx="3886200" cy="914400"/>
          </a:xfrm>
        </p:spPr>
        <p:txBody>
          <a:bodyPr>
            <a:normAutofit/>
          </a:bodyPr>
          <a:lstStyle>
            <a:lvl1pPr marL="0" indent="0">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5" name="Text Placeholder 10">
            <a:extLst>
              <a:ext uri="{FF2B5EF4-FFF2-40B4-BE49-F238E27FC236}">
                <a16:creationId xmlns:a16="http://schemas.microsoft.com/office/drawing/2014/main" id="{413E5A31-C8FF-4B6C-AE00-99F85789634D}"/>
              </a:ext>
            </a:extLst>
          </p:cNvPr>
          <p:cNvSpPr>
            <a:spLocks noGrp="1"/>
          </p:cNvSpPr>
          <p:nvPr>
            <p:ph type="body" sz="quarter" idx="16" hasCustomPrompt="1"/>
          </p:nvPr>
        </p:nvSpPr>
        <p:spPr>
          <a:xfrm>
            <a:off x="914525" y="3218688"/>
            <a:ext cx="388620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16" name="Text Placeholder 13">
            <a:extLst>
              <a:ext uri="{FF2B5EF4-FFF2-40B4-BE49-F238E27FC236}">
                <a16:creationId xmlns:a16="http://schemas.microsoft.com/office/drawing/2014/main" id="{99346137-3239-4162-9799-29D8E0B44CA8}"/>
              </a:ext>
            </a:extLst>
          </p:cNvPr>
          <p:cNvSpPr>
            <a:spLocks noGrp="1"/>
          </p:cNvSpPr>
          <p:nvPr>
            <p:ph type="body" sz="quarter" idx="17" hasCustomPrompt="1"/>
          </p:nvPr>
        </p:nvSpPr>
        <p:spPr>
          <a:xfrm>
            <a:off x="914399" y="3545967"/>
            <a:ext cx="3886200" cy="914400"/>
          </a:xfrm>
        </p:spPr>
        <p:txBody>
          <a:bodyPr>
            <a:normAutofit/>
          </a:bodyPr>
          <a:lstStyle>
            <a:lvl1pPr marL="0" indent="0">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7" name="Text Placeholder 10">
            <a:extLst>
              <a:ext uri="{FF2B5EF4-FFF2-40B4-BE49-F238E27FC236}">
                <a16:creationId xmlns:a16="http://schemas.microsoft.com/office/drawing/2014/main" id="{BDD18F8A-C2BE-429D-BB7C-9390EEEE5261}"/>
              </a:ext>
            </a:extLst>
          </p:cNvPr>
          <p:cNvSpPr>
            <a:spLocks noGrp="1"/>
          </p:cNvSpPr>
          <p:nvPr>
            <p:ph type="body" sz="quarter" idx="18" hasCustomPrompt="1"/>
          </p:nvPr>
        </p:nvSpPr>
        <p:spPr>
          <a:xfrm>
            <a:off x="5590801" y="1916113"/>
            <a:ext cx="388620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18" name="Text Placeholder 13">
            <a:extLst>
              <a:ext uri="{FF2B5EF4-FFF2-40B4-BE49-F238E27FC236}">
                <a16:creationId xmlns:a16="http://schemas.microsoft.com/office/drawing/2014/main" id="{AFDC9EA4-0AAA-467C-9B89-6966F6E4BB03}"/>
              </a:ext>
            </a:extLst>
          </p:cNvPr>
          <p:cNvSpPr>
            <a:spLocks noGrp="1"/>
          </p:cNvSpPr>
          <p:nvPr>
            <p:ph type="body" sz="quarter" idx="19" hasCustomPrompt="1"/>
          </p:nvPr>
        </p:nvSpPr>
        <p:spPr>
          <a:xfrm>
            <a:off x="5590675" y="2242336"/>
            <a:ext cx="3886200" cy="914400"/>
          </a:xfrm>
        </p:spPr>
        <p:txBody>
          <a:bodyPr>
            <a:normAutofit/>
          </a:bodyPr>
          <a:lstStyle>
            <a:lvl1pPr marL="0" indent="0">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9" name="Text Placeholder 10">
            <a:extLst>
              <a:ext uri="{FF2B5EF4-FFF2-40B4-BE49-F238E27FC236}">
                <a16:creationId xmlns:a16="http://schemas.microsoft.com/office/drawing/2014/main" id="{31ECD896-8F8E-404E-BBAD-FBFCBBE3DFEF}"/>
              </a:ext>
            </a:extLst>
          </p:cNvPr>
          <p:cNvSpPr>
            <a:spLocks noGrp="1"/>
          </p:cNvSpPr>
          <p:nvPr>
            <p:ph type="body" sz="quarter" idx="20" hasCustomPrompt="1"/>
          </p:nvPr>
        </p:nvSpPr>
        <p:spPr>
          <a:xfrm>
            <a:off x="5590801" y="3218688"/>
            <a:ext cx="388620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20" name="Text Placeholder 13">
            <a:extLst>
              <a:ext uri="{FF2B5EF4-FFF2-40B4-BE49-F238E27FC236}">
                <a16:creationId xmlns:a16="http://schemas.microsoft.com/office/drawing/2014/main" id="{6BEE435C-8719-41E1-838A-87FB6B0BA23C}"/>
              </a:ext>
            </a:extLst>
          </p:cNvPr>
          <p:cNvSpPr>
            <a:spLocks noGrp="1"/>
          </p:cNvSpPr>
          <p:nvPr>
            <p:ph type="body" sz="quarter" idx="21" hasCustomPrompt="1"/>
          </p:nvPr>
        </p:nvSpPr>
        <p:spPr>
          <a:xfrm>
            <a:off x="5590675" y="3545967"/>
            <a:ext cx="3886200" cy="914400"/>
          </a:xfrm>
        </p:spPr>
        <p:txBody>
          <a:bodyPr>
            <a:normAutofit/>
          </a:bodyPr>
          <a:lstStyle>
            <a:lvl1pPr marL="0" indent="0">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1" name="Text Placeholder 10">
            <a:extLst>
              <a:ext uri="{FF2B5EF4-FFF2-40B4-BE49-F238E27FC236}">
                <a16:creationId xmlns:a16="http://schemas.microsoft.com/office/drawing/2014/main" id="{9DAC0554-380F-4627-9E3C-FCDA9EE3B9E8}"/>
              </a:ext>
            </a:extLst>
          </p:cNvPr>
          <p:cNvSpPr>
            <a:spLocks noGrp="1"/>
          </p:cNvSpPr>
          <p:nvPr>
            <p:ph type="body" sz="quarter" idx="22" hasCustomPrompt="1"/>
          </p:nvPr>
        </p:nvSpPr>
        <p:spPr>
          <a:xfrm>
            <a:off x="914525" y="4709160"/>
            <a:ext cx="388620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22" name="Text Placeholder 13">
            <a:extLst>
              <a:ext uri="{FF2B5EF4-FFF2-40B4-BE49-F238E27FC236}">
                <a16:creationId xmlns:a16="http://schemas.microsoft.com/office/drawing/2014/main" id="{32C9479E-1665-465C-9B07-8AC7E3F4B630}"/>
              </a:ext>
            </a:extLst>
          </p:cNvPr>
          <p:cNvSpPr>
            <a:spLocks noGrp="1"/>
          </p:cNvSpPr>
          <p:nvPr>
            <p:ph type="body" sz="quarter" idx="23" hasCustomPrompt="1"/>
          </p:nvPr>
        </p:nvSpPr>
        <p:spPr>
          <a:xfrm>
            <a:off x="914399" y="5036439"/>
            <a:ext cx="3886200" cy="737604"/>
          </a:xfrm>
        </p:spPr>
        <p:txBody>
          <a:bodyPr>
            <a:normAutofit/>
          </a:bodyPr>
          <a:lstStyle>
            <a:lvl1pPr marL="0" indent="0">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Tree>
    <p:extLst>
      <p:ext uri="{BB962C8B-B14F-4D97-AF65-F5344CB8AC3E}">
        <p14:creationId xmlns:p14="http://schemas.microsoft.com/office/powerpoint/2010/main" val="28836161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FF067F4C-584F-4D26-A9F4-7E8E3F096140}"/>
              </a:ext>
              <a:ext uri="{C183D7F6-B498-43B3-948B-1728B52AA6E4}">
                <adec:decorative xmlns:adec="http://schemas.microsoft.com/office/drawing/2017/decorative" val="1"/>
              </a:ext>
            </a:extLst>
          </p:cNvPr>
          <p:cNvSpPr/>
          <p:nvPr userDrawn="1"/>
        </p:nvSpPr>
        <p:spPr>
          <a:xfrm>
            <a:off x="4159926" y="1569034"/>
            <a:ext cx="7193874"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10">
            <a:extLst>
              <a:ext uri="{FF2B5EF4-FFF2-40B4-BE49-F238E27FC236}">
                <a16:creationId xmlns:a16="http://schemas.microsoft.com/office/drawing/2014/main" id="{6C968367-11F9-40B5-B54F-1555B837CABC}"/>
              </a:ext>
            </a:extLst>
          </p:cNvPr>
          <p:cNvSpPr>
            <a:spLocks noGrp="1"/>
          </p:cNvSpPr>
          <p:nvPr>
            <p:ph type="pic" sz="quarter" idx="13"/>
          </p:nvPr>
        </p:nvSpPr>
        <p:spPr>
          <a:xfrm>
            <a:off x="933630" y="548640"/>
            <a:ext cx="4389120" cy="5760720"/>
          </a:xfrm>
          <a:solidFill>
            <a:schemeClr val="accent6">
              <a:lumMod val="20000"/>
              <a:lumOff val="80000"/>
            </a:schemeClr>
          </a:solidFill>
        </p:spPr>
        <p:txBody>
          <a:bodyPr/>
          <a:lstStyle/>
          <a:p>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155363" y="365125"/>
            <a:ext cx="5103007" cy="1325563"/>
          </a:xfrm>
        </p:spPr>
        <p:txBody>
          <a:bodyPr/>
          <a:lstStyle>
            <a:lvl1pPr>
              <a:defRPr>
                <a:solidFill>
                  <a:schemeClr val="tx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
        <p:nvSpPr>
          <p:cNvPr id="11" name="Text Placeholder 10">
            <a:extLst>
              <a:ext uri="{FF2B5EF4-FFF2-40B4-BE49-F238E27FC236}">
                <a16:creationId xmlns:a16="http://schemas.microsoft.com/office/drawing/2014/main" id="{78C38614-0243-4ABA-A367-8875F339D658}"/>
              </a:ext>
            </a:extLst>
          </p:cNvPr>
          <p:cNvSpPr>
            <a:spLocks noGrp="1"/>
          </p:cNvSpPr>
          <p:nvPr>
            <p:ph type="body" sz="quarter" idx="14" hasCustomPrompt="1"/>
          </p:nvPr>
        </p:nvSpPr>
        <p:spPr>
          <a:xfrm>
            <a:off x="6153182" y="2093976"/>
            <a:ext cx="512064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14" name="Text Placeholder 13">
            <a:extLst>
              <a:ext uri="{FF2B5EF4-FFF2-40B4-BE49-F238E27FC236}">
                <a16:creationId xmlns:a16="http://schemas.microsoft.com/office/drawing/2014/main" id="{C25BE32D-3FC4-4B1B-808E-E2897BC2F70F}"/>
              </a:ext>
            </a:extLst>
          </p:cNvPr>
          <p:cNvSpPr>
            <a:spLocks noGrp="1"/>
          </p:cNvSpPr>
          <p:nvPr>
            <p:ph type="body" sz="quarter" idx="15" hasCustomPrompt="1"/>
          </p:nvPr>
        </p:nvSpPr>
        <p:spPr>
          <a:xfrm>
            <a:off x="6153056" y="2422684"/>
            <a:ext cx="5120640" cy="640080"/>
          </a:xfrm>
        </p:spPr>
        <p:txBody>
          <a:bodyPr>
            <a:normAutofit/>
          </a:bodyPr>
          <a:lstStyle>
            <a:lvl1pPr marL="0" indent="0">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5" name="Text Placeholder 10">
            <a:extLst>
              <a:ext uri="{FF2B5EF4-FFF2-40B4-BE49-F238E27FC236}">
                <a16:creationId xmlns:a16="http://schemas.microsoft.com/office/drawing/2014/main" id="{413E5A31-C8FF-4B6C-AE00-99F85789634D}"/>
              </a:ext>
            </a:extLst>
          </p:cNvPr>
          <p:cNvSpPr>
            <a:spLocks noGrp="1"/>
          </p:cNvSpPr>
          <p:nvPr>
            <p:ph type="body" sz="quarter" idx="16" hasCustomPrompt="1"/>
          </p:nvPr>
        </p:nvSpPr>
        <p:spPr>
          <a:xfrm>
            <a:off x="6153307" y="3227832"/>
            <a:ext cx="512064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16" name="Text Placeholder 13">
            <a:extLst>
              <a:ext uri="{FF2B5EF4-FFF2-40B4-BE49-F238E27FC236}">
                <a16:creationId xmlns:a16="http://schemas.microsoft.com/office/drawing/2014/main" id="{99346137-3239-4162-9799-29D8E0B44CA8}"/>
              </a:ext>
            </a:extLst>
          </p:cNvPr>
          <p:cNvSpPr>
            <a:spLocks noGrp="1"/>
          </p:cNvSpPr>
          <p:nvPr>
            <p:ph type="body" sz="quarter" idx="17" hasCustomPrompt="1"/>
          </p:nvPr>
        </p:nvSpPr>
        <p:spPr>
          <a:xfrm>
            <a:off x="6153181" y="3559290"/>
            <a:ext cx="5120640" cy="457200"/>
          </a:xfrm>
        </p:spPr>
        <p:txBody>
          <a:bodyPr>
            <a:normAutofit/>
          </a:bodyPr>
          <a:lstStyle>
            <a:lvl1pPr marL="0" indent="0">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1" name="Text Placeholder 10">
            <a:extLst>
              <a:ext uri="{FF2B5EF4-FFF2-40B4-BE49-F238E27FC236}">
                <a16:creationId xmlns:a16="http://schemas.microsoft.com/office/drawing/2014/main" id="{005E970C-F216-4C13-B637-2CD29EB1F737}"/>
              </a:ext>
            </a:extLst>
          </p:cNvPr>
          <p:cNvSpPr>
            <a:spLocks noGrp="1"/>
          </p:cNvSpPr>
          <p:nvPr>
            <p:ph type="body" sz="quarter" idx="18" hasCustomPrompt="1"/>
          </p:nvPr>
        </p:nvSpPr>
        <p:spPr>
          <a:xfrm>
            <a:off x="6149167" y="4059936"/>
            <a:ext cx="512064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22" name="Text Placeholder 13">
            <a:extLst>
              <a:ext uri="{FF2B5EF4-FFF2-40B4-BE49-F238E27FC236}">
                <a16:creationId xmlns:a16="http://schemas.microsoft.com/office/drawing/2014/main" id="{FD54B08D-52AA-478D-9A22-40F57CEFF5E6}"/>
              </a:ext>
            </a:extLst>
          </p:cNvPr>
          <p:cNvSpPr>
            <a:spLocks noGrp="1"/>
          </p:cNvSpPr>
          <p:nvPr>
            <p:ph type="body" sz="quarter" idx="19" hasCustomPrompt="1"/>
          </p:nvPr>
        </p:nvSpPr>
        <p:spPr>
          <a:xfrm>
            <a:off x="6149041" y="4388168"/>
            <a:ext cx="5120640" cy="640080"/>
          </a:xfrm>
        </p:spPr>
        <p:txBody>
          <a:bodyPr>
            <a:normAutofit/>
          </a:bodyPr>
          <a:lstStyle>
            <a:lvl1pPr marL="0" indent="0">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3" name="Text Placeholder 10">
            <a:extLst>
              <a:ext uri="{FF2B5EF4-FFF2-40B4-BE49-F238E27FC236}">
                <a16:creationId xmlns:a16="http://schemas.microsoft.com/office/drawing/2014/main" id="{78434772-1E65-4475-A328-95A7B2445794}"/>
              </a:ext>
            </a:extLst>
          </p:cNvPr>
          <p:cNvSpPr>
            <a:spLocks noGrp="1"/>
          </p:cNvSpPr>
          <p:nvPr>
            <p:ph type="body" sz="quarter" idx="20" hasCustomPrompt="1"/>
          </p:nvPr>
        </p:nvSpPr>
        <p:spPr>
          <a:xfrm>
            <a:off x="6149292" y="5202936"/>
            <a:ext cx="512064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24" name="Text Placeholder 13">
            <a:extLst>
              <a:ext uri="{FF2B5EF4-FFF2-40B4-BE49-F238E27FC236}">
                <a16:creationId xmlns:a16="http://schemas.microsoft.com/office/drawing/2014/main" id="{16497897-EF41-49AE-B577-23E1843D2DEA}"/>
              </a:ext>
            </a:extLst>
          </p:cNvPr>
          <p:cNvSpPr>
            <a:spLocks noGrp="1"/>
          </p:cNvSpPr>
          <p:nvPr>
            <p:ph type="body" sz="quarter" idx="21" hasCustomPrompt="1"/>
          </p:nvPr>
        </p:nvSpPr>
        <p:spPr>
          <a:xfrm>
            <a:off x="6149166" y="5535502"/>
            <a:ext cx="5120640" cy="640080"/>
          </a:xfrm>
        </p:spPr>
        <p:txBody>
          <a:bodyPr>
            <a:normAutofit/>
          </a:bodyPr>
          <a:lstStyle>
            <a:lvl1pPr marL="0" indent="0">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Tree>
    <p:extLst>
      <p:ext uri="{BB962C8B-B14F-4D97-AF65-F5344CB8AC3E}">
        <p14:creationId xmlns:p14="http://schemas.microsoft.com/office/powerpoint/2010/main" val="1307442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02412796-7042-4809-B0D2-CA19D0001B30}"/>
              </a:ext>
            </a:extLst>
          </p:cNvPr>
          <p:cNvSpPr>
            <a:spLocks noGrp="1"/>
          </p:cNvSpPr>
          <p:nvPr>
            <p:ph type="pic" sz="quarter" idx="13"/>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6858000 h 6858000"/>
              <a:gd name="connsiteX3" fmla="*/ 0 w 12188952"/>
              <a:gd name="connsiteY3" fmla="*/ 6858000 h 6858000"/>
              <a:gd name="connsiteX4" fmla="*/ 0 w 12188952"/>
              <a:gd name="connsiteY4" fmla="*/ 2560590 h 6858000"/>
              <a:gd name="connsiteX5" fmla="*/ 4876038 w 12188952"/>
              <a:gd name="connsiteY5" fmla="*/ 2560590 h 6858000"/>
              <a:gd name="connsiteX6" fmla="*/ 4876038 w 12188952"/>
              <a:gd name="connsiteY6" fmla="*/ 2331990 h 6858000"/>
              <a:gd name="connsiteX7" fmla="*/ 0 w 12188952"/>
              <a:gd name="connsiteY7" fmla="*/ 23319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0" y="0"/>
                </a:moveTo>
                <a:lnTo>
                  <a:pt x="12188952" y="0"/>
                </a:lnTo>
                <a:lnTo>
                  <a:pt x="12188952" y="6858000"/>
                </a:lnTo>
                <a:lnTo>
                  <a:pt x="0" y="6858000"/>
                </a:lnTo>
                <a:lnTo>
                  <a:pt x="0" y="2560590"/>
                </a:lnTo>
                <a:lnTo>
                  <a:pt x="4876038" y="2560590"/>
                </a:lnTo>
                <a:lnTo>
                  <a:pt x="4876038" y="2331990"/>
                </a:lnTo>
                <a:lnTo>
                  <a:pt x="0" y="2331990"/>
                </a:lnTo>
                <a:close/>
              </a:path>
            </a:pathLst>
          </a:custGeom>
          <a:solidFill>
            <a:schemeClr val="accent6">
              <a:lumMod val="20000"/>
              <a:lumOff val="80000"/>
            </a:schemeClr>
          </a:solidFill>
        </p:spPr>
        <p:txBody>
          <a:bodyPr wrap="square">
            <a:noAutofit/>
          </a:bodyPr>
          <a:lstStyle/>
          <a:p>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41248" y="858957"/>
            <a:ext cx="4032504" cy="1325563"/>
          </a:xfrm>
        </p:spPr>
        <p:txBody>
          <a:bodyPr/>
          <a:lstStyle>
            <a:lvl1pPr algn="r">
              <a:defRPr>
                <a:solidFill>
                  <a:schemeClr val="bg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
        <p:nvSpPr>
          <p:cNvPr id="11" name="Text Placeholder 10">
            <a:extLst>
              <a:ext uri="{FF2B5EF4-FFF2-40B4-BE49-F238E27FC236}">
                <a16:creationId xmlns:a16="http://schemas.microsoft.com/office/drawing/2014/main" id="{9DD0C4E2-C56D-415A-A93E-7E5A3DD9BBEA}"/>
              </a:ext>
            </a:extLst>
          </p:cNvPr>
          <p:cNvSpPr>
            <a:spLocks noGrp="1"/>
          </p:cNvSpPr>
          <p:nvPr>
            <p:ph type="body" sz="quarter" idx="14" hasCustomPrompt="1"/>
          </p:nvPr>
        </p:nvSpPr>
        <p:spPr>
          <a:xfrm>
            <a:off x="5638800" y="1173329"/>
            <a:ext cx="2743200" cy="365760"/>
          </a:xfrm>
        </p:spPr>
        <p:txBody>
          <a:bodyPr>
            <a:noAutofit/>
          </a:bodyPr>
          <a:lstStyle>
            <a:lvl1pPr marL="0" indent="0">
              <a:buNone/>
              <a:defRPr sz="1800" cap="all" baseline="0">
                <a:solidFill>
                  <a:schemeClr val="bg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3" name="Text Placeholder 12">
            <a:extLst>
              <a:ext uri="{FF2B5EF4-FFF2-40B4-BE49-F238E27FC236}">
                <a16:creationId xmlns:a16="http://schemas.microsoft.com/office/drawing/2014/main" id="{63466F58-8094-496E-8FA6-A2A07D706ECA}"/>
              </a:ext>
            </a:extLst>
          </p:cNvPr>
          <p:cNvSpPr>
            <a:spLocks noGrp="1"/>
          </p:cNvSpPr>
          <p:nvPr>
            <p:ph type="body" sz="quarter" idx="15" hasCustomPrompt="1"/>
          </p:nvPr>
        </p:nvSpPr>
        <p:spPr>
          <a:xfrm>
            <a:off x="5638800" y="1522412"/>
            <a:ext cx="2743200" cy="914400"/>
          </a:xfrm>
        </p:spPr>
        <p:txBody>
          <a:bodyPr>
            <a:noAutofit/>
          </a:bodyPr>
          <a:lstStyle>
            <a:lvl1pPr marL="0" indent="0">
              <a:lnSpc>
                <a:spcPts val="2000"/>
              </a:lnSpc>
              <a:spcBef>
                <a:spcPts val="0"/>
              </a:spcBef>
              <a:buNone/>
              <a:defRPr sz="140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4" name="Text Placeholder 10">
            <a:extLst>
              <a:ext uri="{FF2B5EF4-FFF2-40B4-BE49-F238E27FC236}">
                <a16:creationId xmlns:a16="http://schemas.microsoft.com/office/drawing/2014/main" id="{35CDA3A0-B53D-4D18-9792-E99DB7DFDFCD}"/>
              </a:ext>
            </a:extLst>
          </p:cNvPr>
          <p:cNvSpPr>
            <a:spLocks noGrp="1"/>
          </p:cNvSpPr>
          <p:nvPr>
            <p:ph type="body" sz="quarter" idx="16" hasCustomPrompt="1"/>
          </p:nvPr>
        </p:nvSpPr>
        <p:spPr>
          <a:xfrm>
            <a:off x="5638800" y="2743993"/>
            <a:ext cx="2743200" cy="365760"/>
          </a:xfrm>
        </p:spPr>
        <p:txBody>
          <a:bodyPr>
            <a:noAutofit/>
          </a:bodyPr>
          <a:lstStyle>
            <a:lvl1pPr marL="0" indent="0">
              <a:buNone/>
              <a:defRPr sz="1800" cap="all" baseline="0">
                <a:solidFill>
                  <a:schemeClr val="bg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5" name="Text Placeholder 12">
            <a:extLst>
              <a:ext uri="{FF2B5EF4-FFF2-40B4-BE49-F238E27FC236}">
                <a16:creationId xmlns:a16="http://schemas.microsoft.com/office/drawing/2014/main" id="{FEDD6309-46B2-4D7D-A1E2-8F04609BF7B3}"/>
              </a:ext>
            </a:extLst>
          </p:cNvPr>
          <p:cNvSpPr>
            <a:spLocks noGrp="1"/>
          </p:cNvSpPr>
          <p:nvPr>
            <p:ph type="body" sz="quarter" idx="17" hasCustomPrompt="1"/>
          </p:nvPr>
        </p:nvSpPr>
        <p:spPr>
          <a:xfrm>
            <a:off x="5638800" y="3074026"/>
            <a:ext cx="2743200" cy="914400"/>
          </a:xfrm>
        </p:spPr>
        <p:txBody>
          <a:bodyPr>
            <a:noAutofit/>
          </a:bodyPr>
          <a:lstStyle>
            <a:lvl1pPr marL="0" indent="0">
              <a:lnSpc>
                <a:spcPts val="2000"/>
              </a:lnSpc>
              <a:spcBef>
                <a:spcPts val="0"/>
              </a:spcBef>
              <a:buNone/>
              <a:defRPr sz="140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6" name="Text Placeholder 10">
            <a:extLst>
              <a:ext uri="{FF2B5EF4-FFF2-40B4-BE49-F238E27FC236}">
                <a16:creationId xmlns:a16="http://schemas.microsoft.com/office/drawing/2014/main" id="{DF7E20CD-913D-437E-9659-9C125387ECA7}"/>
              </a:ext>
            </a:extLst>
          </p:cNvPr>
          <p:cNvSpPr>
            <a:spLocks noGrp="1"/>
          </p:cNvSpPr>
          <p:nvPr>
            <p:ph type="body" sz="quarter" idx="18" hasCustomPrompt="1"/>
          </p:nvPr>
        </p:nvSpPr>
        <p:spPr>
          <a:xfrm>
            <a:off x="8686038" y="1182807"/>
            <a:ext cx="2743200" cy="365760"/>
          </a:xfrm>
        </p:spPr>
        <p:txBody>
          <a:bodyPr>
            <a:noAutofit/>
          </a:bodyPr>
          <a:lstStyle>
            <a:lvl1pPr marL="0" indent="0">
              <a:buNone/>
              <a:defRPr sz="1800" cap="all" baseline="0">
                <a:solidFill>
                  <a:schemeClr val="bg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7" name="Text Placeholder 12">
            <a:extLst>
              <a:ext uri="{FF2B5EF4-FFF2-40B4-BE49-F238E27FC236}">
                <a16:creationId xmlns:a16="http://schemas.microsoft.com/office/drawing/2014/main" id="{DB390311-D71A-47E1-A6A4-FC519992545C}"/>
              </a:ext>
            </a:extLst>
          </p:cNvPr>
          <p:cNvSpPr>
            <a:spLocks noGrp="1"/>
          </p:cNvSpPr>
          <p:nvPr>
            <p:ph type="body" sz="quarter" idx="19" hasCustomPrompt="1"/>
          </p:nvPr>
        </p:nvSpPr>
        <p:spPr>
          <a:xfrm>
            <a:off x="8686038" y="1531890"/>
            <a:ext cx="2743200" cy="914400"/>
          </a:xfrm>
        </p:spPr>
        <p:txBody>
          <a:bodyPr>
            <a:noAutofit/>
          </a:bodyPr>
          <a:lstStyle>
            <a:lvl1pPr marL="0" indent="0">
              <a:lnSpc>
                <a:spcPts val="2000"/>
              </a:lnSpc>
              <a:spcBef>
                <a:spcPts val="0"/>
              </a:spcBef>
              <a:buNone/>
              <a:defRPr sz="140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8" name="Text Placeholder 10">
            <a:extLst>
              <a:ext uri="{FF2B5EF4-FFF2-40B4-BE49-F238E27FC236}">
                <a16:creationId xmlns:a16="http://schemas.microsoft.com/office/drawing/2014/main" id="{A6F112C5-2301-4903-8FFC-3D13F2BD7D9F}"/>
              </a:ext>
            </a:extLst>
          </p:cNvPr>
          <p:cNvSpPr>
            <a:spLocks noGrp="1"/>
          </p:cNvSpPr>
          <p:nvPr>
            <p:ph type="body" sz="quarter" idx="20" hasCustomPrompt="1"/>
          </p:nvPr>
        </p:nvSpPr>
        <p:spPr>
          <a:xfrm>
            <a:off x="8686038" y="2753471"/>
            <a:ext cx="2743200" cy="365760"/>
          </a:xfrm>
        </p:spPr>
        <p:txBody>
          <a:bodyPr>
            <a:noAutofit/>
          </a:bodyPr>
          <a:lstStyle>
            <a:lvl1pPr marL="0" indent="0">
              <a:buNone/>
              <a:defRPr sz="1800" cap="all" baseline="0">
                <a:solidFill>
                  <a:schemeClr val="bg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9" name="Text Placeholder 12">
            <a:extLst>
              <a:ext uri="{FF2B5EF4-FFF2-40B4-BE49-F238E27FC236}">
                <a16:creationId xmlns:a16="http://schemas.microsoft.com/office/drawing/2014/main" id="{867721ED-86DF-4220-A638-CB65E0B5B126}"/>
              </a:ext>
            </a:extLst>
          </p:cNvPr>
          <p:cNvSpPr>
            <a:spLocks noGrp="1"/>
          </p:cNvSpPr>
          <p:nvPr>
            <p:ph type="body" sz="quarter" idx="21" hasCustomPrompt="1"/>
          </p:nvPr>
        </p:nvSpPr>
        <p:spPr>
          <a:xfrm>
            <a:off x="8686038" y="3083504"/>
            <a:ext cx="2743200" cy="914400"/>
          </a:xfrm>
        </p:spPr>
        <p:txBody>
          <a:bodyPr>
            <a:noAutofit/>
          </a:bodyPr>
          <a:lstStyle>
            <a:lvl1pPr marL="0" indent="0">
              <a:lnSpc>
                <a:spcPts val="2000"/>
              </a:lnSpc>
              <a:spcBef>
                <a:spcPts val="0"/>
              </a:spcBef>
              <a:buNone/>
              <a:defRPr sz="140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3" name="Rectangle 22">
            <a:extLst>
              <a:ext uri="{FF2B5EF4-FFF2-40B4-BE49-F238E27FC236}">
                <a16:creationId xmlns:a16="http://schemas.microsoft.com/office/drawing/2014/main" id="{5620BB15-729F-4427-9DF3-6861F012AED2}"/>
              </a:ext>
              <a:ext uri="{C183D7F6-B498-43B3-948B-1728B52AA6E4}">
                <adec:decorative xmlns:adec="http://schemas.microsoft.com/office/drawing/2017/decorative" val="1"/>
              </a:ext>
            </a:extLst>
          </p:cNvPr>
          <p:cNvSpPr/>
          <p:nvPr userDrawn="1"/>
        </p:nvSpPr>
        <p:spPr>
          <a:xfrm>
            <a:off x="0" y="2331990"/>
            <a:ext cx="4877562"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64587433"/>
      </p:ext>
    </p:extLst>
  </p:cSld>
  <p:clrMapOvr>
    <a:masterClrMapping/>
  </p:clrMapOvr>
  <p:extLst>
    <p:ext uri="{DCECCB84-F9BA-43D5-87BE-67443E8EF086}">
      <p15:sldGuideLst xmlns:p15="http://schemas.microsoft.com/office/powerpoint/2012/main">
        <p15:guide id="1" orient="horz" pos="912"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duct Benefits">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77E32A88-04B9-4879-A7DA-64134B3784C4}"/>
              </a:ext>
            </a:extLst>
          </p:cNvPr>
          <p:cNvSpPr>
            <a:spLocks noGrp="1"/>
          </p:cNvSpPr>
          <p:nvPr>
            <p:ph type="pic" sz="quarter" idx="13"/>
          </p:nvPr>
        </p:nvSpPr>
        <p:spPr>
          <a:xfrm>
            <a:off x="228600" y="0"/>
            <a:ext cx="11961876" cy="6858000"/>
          </a:xfrm>
          <a:custGeom>
            <a:avLst/>
            <a:gdLst>
              <a:gd name="connsiteX0" fmla="*/ 0 w 11961876"/>
              <a:gd name="connsiteY0" fmla="*/ 0 h 6858000"/>
              <a:gd name="connsiteX1" fmla="*/ 11961876 w 11961876"/>
              <a:gd name="connsiteY1" fmla="*/ 0 h 6858000"/>
              <a:gd name="connsiteX2" fmla="*/ 11961876 w 11961876"/>
              <a:gd name="connsiteY2" fmla="*/ 6858000 h 6858000"/>
              <a:gd name="connsiteX3" fmla="*/ 0 w 1196187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961876" h="6858000">
                <a:moveTo>
                  <a:pt x="0" y="0"/>
                </a:moveTo>
                <a:lnTo>
                  <a:pt x="11961876" y="0"/>
                </a:lnTo>
                <a:lnTo>
                  <a:pt x="11961876" y="6858000"/>
                </a:lnTo>
                <a:lnTo>
                  <a:pt x="0" y="6858000"/>
                </a:lnTo>
                <a:close/>
              </a:path>
            </a:pathLst>
          </a:custGeom>
          <a:solidFill>
            <a:schemeClr val="accent6">
              <a:lumMod val="20000"/>
              <a:lumOff val="80000"/>
            </a:schemeClr>
          </a:solidFill>
        </p:spPr>
        <p:txBody>
          <a:bodyPr wrap="square">
            <a:noAutofit/>
          </a:bodyPr>
          <a:lstStyle/>
          <a:p>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14398" y="365760"/>
            <a:ext cx="6400800" cy="1325563"/>
          </a:xfrm>
        </p:spPr>
        <p:txBody>
          <a:bodyPr/>
          <a:lstStyle/>
          <a:p>
            <a:r>
              <a:rPr lang="en-US" dirty="0"/>
              <a:t>CLICK TO EDIT TITLE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914401" y="2000292"/>
            <a:ext cx="3162299" cy="3409907"/>
          </a:xfrm>
        </p:spPr>
        <p:txBody>
          <a:bodyPr>
            <a:normAutofit/>
          </a:bodyPr>
          <a:lstStyle>
            <a:lvl1pPr marL="0" indent="0">
              <a:lnSpc>
                <a:spcPts val="2400"/>
              </a:lnSpc>
              <a:spcBef>
                <a:spcPts val="0"/>
              </a:spcBef>
              <a:buNone/>
              <a:defRPr sz="18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1" name="Rectangle 10">
            <a:extLst>
              <a:ext uri="{FF2B5EF4-FFF2-40B4-BE49-F238E27FC236}">
                <a16:creationId xmlns:a16="http://schemas.microsoft.com/office/drawing/2014/main" id="{E5FFA2B6-6061-4DC2-8233-A48FB7AA8F27}"/>
              </a:ext>
              <a:ext uri="{C183D7F6-B498-43B3-948B-1728B52AA6E4}">
                <adec:decorative xmlns:adec="http://schemas.microsoft.com/office/drawing/2017/decorative" val="1"/>
              </a:ext>
            </a:extLst>
          </p:cNvPr>
          <p:cNvSpPr/>
          <p:nvPr userDrawn="1"/>
        </p:nvSpPr>
        <p:spPr>
          <a:xfrm>
            <a:off x="0" y="0"/>
            <a:ext cx="2286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Placeholder 12">
            <a:extLst>
              <a:ext uri="{FF2B5EF4-FFF2-40B4-BE49-F238E27FC236}">
                <a16:creationId xmlns:a16="http://schemas.microsoft.com/office/drawing/2014/main" id="{4A219D8E-BB95-4BDA-98A2-097D1BFA7494}"/>
              </a:ext>
            </a:extLst>
          </p:cNvPr>
          <p:cNvSpPr>
            <a:spLocks noGrp="1"/>
          </p:cNvSpPr>
          <p:nvPr>
            <p:ph type="body" sz="quarter" idx="14" hasCustomPrompt="1"/>
          </p:nvPr>
        </p:nvSpPr>
        <p:spPr>
          <a:xfrm>
            <a:off x="5239512" y="5513832"/>
            <a:ext cx="6958584" cy="1371600"/>
          </a:xfrm>
        </p:spPr>
        <p:txBody>
          <a:bodyPr vert="horz" bIns="0" anchor="t">
            <a:noAutofit/>
          </a:bodyPr>
          <a:lstStyle>
            <a:lvl1pPr marL="0" indent="0" algn="r">
              <a:lnSpc>
                <a:spcPct val="100000"/>
              </a:lnSpc>
              <a:spcBef>
                <a:spcPts val="0"/>
              </a:spcBef>
              <a:buNone/>
              <a:defRPr sz="11000" cap="all" baseline="0">
                <a:solidFill>
                  <a:schemeClr val="bg1">
                    <a:lumMod val="95000"/>
                  </a:schemeClr>
                </a:solidFill>
                <a:latin typeface="Source Sans Pro ExtraLight" panose="020B0303030403020204" pitchFamily="34" charset="0"/>
                <a:ea typeface="Source Sans Pro ExtraLight" panose="020B0303030403020204" pitchFamily="34" charset="0"/>
              </a:defRPr>
            </a:lvl1pPr>
          </a:lstStyle>
          <a:p>
            <a:pPr lvl="0"/>
            <a:r>
              <a:rPr lang="en-US" dirty="0"/>
              <a:t>Benefits</a:t>
            </a:r>
          </a:p>
        </p:txBody>
      </p:sp>
    </p:spTree>
    <p:extLst>
      <p:ext uri="{BB962C8B-B14F-4D97-AF65-F5344CB8AC3E}">
        <p14:creationId xmlns:p14="http://schemas.microsoft.com/office/powerpoint/2010/main" val="2278487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05A412B8-4256-47AC-A275-1AC354C4C6E9}"/>
              </a:ext>
            </a:extLst>
          </p:cNvPr>
          <p:cNvSpPr>
            <a:spLocks noGrp="1"/>
          </p:cNvSpPr>
          <p:nvPr>
            <p:ph type="pic" sz="quarter" idx="13"/>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6858000 h 6858000"/>
              <a:gd name="connsiteX3" fmla="*/ 0 w 12188952"/>
              <a:gd name="connsiteY3" fmla="*/ 6858000 h 6858000"/>
              <a:gd name="connsiteX4" fmla="*/ 0 w 12188952"/>
              <a:gd name="connsiteY4" fmla="*/ 4926523 h 6858000"/>
              <a:gd name="connsiteX5" fmla="*/ 9142476 w 12188952"/>
              <a:gd name="connsiteY5" fmla="*/ 4926523 h 6858000"/>
              <a:gd name="connsiteX6" fmla="*/ 9142476 w 12188952"/>
              <a:gd name="connsiteY6" fmla="*/ 4697923 h 6858000"/>
              <a:gd name="connsiteX7" fmla="*/ 0 w 12188952"/>
              <a:gd name="connsiteY7" fmla="*/ 469792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0" y="0"/>
                </a:moveTo>
                <a:lnTo>
                  <a:pt x="12188952" y="0"/>
                </a:lnTo>
                <a:lnTo>
                  <a:pt x="12188952" y="6858000"/>
                </a:lnTo>
                <a:lnTo>
                  <a:pt x="0" y="6858000"/>
                </a:lnTo>
                <a:lnTo>
                  <a:pt x="0" y="4926523"/>
                </a:lnTo>
                <a:lnTo>
                  <a:pt x="9142476" y="4926523"/>
                </a:lnTo>
                <a:lnTo>
                  <a:pt x="9142476" y="4697923"/>
                </a:lnTo>
                <a:lnTo>
                  <a:pt x="0" y="4697923"/>
                </a:lnTo>
                <a:close/>
              </a:path>
            </a:pathLst>
          </a:custGeom>
          <a:solidFill>
            <a:schemeClr val="accent6">
              <a:lumMod val="20000"/>
              <a:lumOff val="80000"/>
            </a:schemeClr>
          </a:solidFill>
        </p:spPr>
        <p:txBody>
          <a:bodyPr wrap="square">
            <a:noAutofit/>
          </a:bodyPr>
          <a:lstStyle/>
          <a:p>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831850" y="5084064"/>
            <a:ext cx="8311896" cy="1049254"/>
          </a:xfrm>
        </p:spPr>
        <p:txBody>
          <a:bodyPr anchor="b">
            <a:normAutofit/>
          </a:bodyPr>
          <a:lstStyle>
            <a:lvl1pPr algn="r">
              <a:defRPr sz="4800">
                <a:solidFill>
                  <a:schemeClr val="bg1"/>
                </a:solidFill>
              </a:defRPr>
            </a:lvl1pPr>
          </a:lstStyle>
          <a:p>
            <a:r>
              <a:rPr lang="en-US" dirty="0"/>
              <a:t>CLICK TO EDIT TITLE</a:t>
            </a:r>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p>
            <a:r>
              <a:rPr lang="en-US"/>
              <a:t>7/14/20XX</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0" name="Rectangle 9">
            <a:extLst>
              <a:ext uri="{FF2B5EF4-FFF2-40B4-BE49-F238E27FC236}">
                <a16:creationId xmlns:a16="http://schemas.microsoft.com/office/drawing/2014/main" id="{2DBCBD4E-87D0-4BA6-A1B4-3DC9452A36AB}"/>
              </a:ext>
              <a:ext uri="{C183D7F6-B498-43B3-948B-1728B52AA6E4}">
                <adec:decorative xmlns:adec="http://schemas.microsoft.com/office/drawing/2017/decorative" val="1"/>
              </a:ext>
            </a:extLst>
          </p:cNvPr>
          <p:cNvSpPr/>
          <p:nvPr userDrawn="1"/>
        </p:nvSpPr>
        <p:spPr>
          <a:xfrm>
            <a:off x="0" y="4697923"/>
            <a:ext cx="914400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91659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B695704B-E527-4A3C-9B8B-CDEB8724F0F9}"/>
              </a:ext>
            </a:extLst>
          </p:cNvPr>
          <p:cNvSpPr>
            <a:spLocks noGrp="1"/>
          </p:cNvSpPr>
          <p:nvPr>
            <p:ph type="pic" sz="quarter" idx="13"/>
          </p:nvPr>
        </p:nvSpPr>
        <p:spPr>
          <a:xfrm>
            <a:off x="1524" y="0"/>
            <a:ext cx="12188952" cy="6858000"/>
          </a:xfrm>
          <a:custGeom>
            <a:avLst/>
            <a:gdLst>
              <a:gd name="connsiteX0" fmla="*/ 7789164 w 12188952"/>
              <a:gd name="connsiteY0" fmla="*/ 2258568 h 6858000"/>
              <a:gd name="connsiteX1" fmla="*/ 7789164 w 12188952"/>
              <a:gd name="connsiteY1" fmla="*/ 2487168 h 6858000"/>
              <a:gd name="connsiteX2" fmla="*/ 10715244 w 12188952"/>
              <a:gd name="connsiteY2" fmla="*/ 2487168 h 6858000"/>
              <a:gd name="connsiteX3" fmla="*/ 10715244 w 12188952"/>
              <a:gd name="connsiteY3" fmla="*/ 2258568 h 6858000"/>
              <a:gd name="connsiteX4" fmla="*/ 4634484 w 12188952"/>
              <a:gd name="connsiteY4" fmla="*/ 2258568 h 6858000"/>
              <a:gd name="connsiteX5" fmla="*/ 4634484 w 12188952"/>
              <a:gd name="connsiteY5" fmla="*/ 2487168 h 6858000"/>
              <a:gd name="connsiteX6" fmla="*/ 7560564 w 12188952"/>
              <a:gd name="connsiteY6" fmla="*/ 2487168 h 6858000"/>
              <a:gd name="connsiteX7" fmla="*/ 7560564 w 12188952"/>
              <a:gd name="connsiteY7" fmla="*/ 2258568 h 6858000"/>
              <a:gd name="connsiteX8" fmla="*/ 1443228 w 12188952"/>
              <a:gd name="connsiteY8" fmla="*/ 2258568 h 6858000"/>
              <a:gd name="connsiteX9" fmla="*/ 1443228 w 12188952"/>
              <a:gd name="connsiteY9" fmla="*/ 2487168 h 6858000"/>
              <a:gd name="connsiteX10" fmla="*/ 4369308 w 12188952"/>
              <a:gd name="connsiteY10" fmla="*/ 2487168 h 6858000"/>
              <a:gd name="connsiteX11" fmla="*/ 4369308 w 12188952"/>
              <a:gd name="connsiteY11" fmla="*/ 2258568 h 6858000"/>
              <a:gd name="connsiteX12" fmla="*/ 0 w 12188952"/>
              <a:gd name="connsiteY12" fmla="*/ 0 h 6858000"/>
              <a:gd name="connsiteX13" fmla="*/ 12188952 w 12188952"/>
              <a:gd name="connsiteY13" fmla="*/ 0 h 6858000"/>
              <a:gd name="connsiteX14" fmla="*/ 12188952 w 12188952"/>
              <a:gd name="connsiteY14" fmla="*/ 6858000 h 6858000"/>
              <a:gd name="connsiteX15" fmla="*/ 0 w 12188952"/>
              <a:gd name="connsiteY1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88952" h="6858000">
                <a:moveTo>
                  <a:pt x="7789164" y="2258568"/>
                </a:moveTo>
                <a:lnTo>
                  <a:pt x="7789164" y="2487168"/>
                </a:lnTo>
                <a:lnTo>
                  <a:pt x="10715244" y="2487168"/>
                </a:lnTo>
                <a:lnTo>
                  <a:pt x="10715244" y="2258568"/>
                </a:lnTo>
                <a:close/>
                <a:moveTo>
                  <a:pt x="4634484" y="2258568"/>
                </a:moveTo>
                <a:lnTo>
                  <a:pt x="4634484" y="2487168"/>
                </a:lnTo>
                <a:lnTo>
                  <a:pt x="7560564" y="2487168"/>
                </a:lnTo>
                <a:lnTo>
                  <a:pt x="7560564" y="2258568"/>
                </a:lnTo>
                <a:close/>
                <a:moveTo>
                  <a:pt x="1443228" y="2258568"/>
                </a:moveTo>
                <a:lnTo>
                  <a:pt x="1443228" y="2487168"/>
                </a:lnTo>
                <a:lnTo>
                  <a:pt x="4369308" y="2487168"/>
                </a:lnTo>
                <a:lnTo>
                  <a:pt x="4369308" y="2258568"/>
                </a:lnTo>
                <a:close/>
                <a:moveTo>
                  <a:pt x="0" y="0"/>
                </a:moveTo>
                <a:lnTo>
                  <a:pt x="12188952" y="0"/>
                </a:lnTo>
                <a:lnTo>
                  <a:pt x="12188952" y="6858000"/>
                </a:lnTo>
                <a:lnTo>
                  <a:pt x="0" y="6858000"/>
                </a:lnTo>
                <a:close/>
              </a:path>
            </a:pathLst>
          </a:custGeom>
          <a:solidFill>
            <a:schemeClr val="accent6">
              <a:lumMod val="20000"/>
              <a:lumOff val="80000"/>
            </a:schemeClr>
          </a:solidFill>
        </p:spPr>
        <p:txBody>
          <a:bodyPr wrap="square">
            <a:noAutofit/>
          </a:bodyPr>
          <a:lstStyle/>
          <a:p>
            <a:endParaRPr lang="en-US"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bg1"/>
                </a:solidFill>
              </a:defRPr>
            </a:lvl1pPr>
          </a:lstStyle>
          <a:p>
            <a:r>
              <a:rPr lang="en-US" dirty="0"/>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bg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bg1"/>
                </a:solidFill>
              </a:defRPr>
            </a:lvl1pPr>
          </a:lstStyle>
          <a:p>
            <a:fld id="{19B51A1E-902D-48AF-9020-955120F399B6}" type="slidenum">
              <a:rPr lang="en-ZA" smtClean="0"/>
              <a:pPr/>
              <a:t>‹#›</a:t>
            </a:fld>
            <a:endParaRPr lang="en-ZA" dirty="0"/>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444752" y="2487165"/>
            <a:ext cx="2926080" cy="2714379"/>
          </a:xfrm>
          <a:solidFill>
            <a:schemeClr val="bg1">
              <a:alpha val="85000"/>
            </a:schemeClr>
          </a:solidFill>
        </p:spPr>
        <p:txBody>
          <a:bodyPr tIns="429768">
            <a:noAutofit/>
          </a:bodyPr>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2</a:t>
            </a:r>
            <a:endParaRPr lang="en-ZA" dirty="0"/>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673352" y="3374136"/>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4636008" y="2487165"/>
            <a:ext cx="2926080" cy="2715768"/>
          </a:xfrm>
          <a:solidFill>
            <a:schemeClr val="bg1">
              <a:alpha val="85000"/>
            </a:schemeClr>
          </a:solidFill>
        </p:spPr>
        <p:txBody>
          <a:bodyPr tIns="429768"/>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3</a:t>
            </a:r>
            <a:endParaRPr lang="en-ZA" dirty="0"/>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4873775" y="3374136"/>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790688" y="2487165"/>
            <a:ext cx="2926080" cy="2715768"/>
          </a:xfrm>
          <a:solidFill>
            <a:schemeClr val="bg1">
              <a:alpha val="85000"/>
            </a:schemeClr>
          </a:solidFill>
        </p:spPr>
        <p:txBody>
          <a:bodyPr tIns="429768"/>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4</a:t>
            </a:r>
            <a:endParaRPr lang="en-ZA" dirty="0"/>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8019288" y="3374136"/>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
        <p:nvSpPr>
          <p:cNvPr id="16" name="Date Placeholder 4">
            <a:extLst>
              <a:ext uri="{FF2B5EF4-FFF2-40B4-BE49-F238E27FC236}">
                <a16:creationId xmlns:a16="http://schemas.microsoft.com/office/drawing/2014/main" id="{C0256D1E-8A29-4C0A-8641-E823E877CF86}"/>
              </a:ext>
            </a:extLst>
          </p:cNvPr>
          <p:cNvSpPr>
            <a:spLocks noGrp="1"/>
          </p:cNvSpPr>
          <p:nvPr>
            <p:ph type="dt" sz="half" idx="39"/>
          </p:nvPr>
        </p:nvSpPr>
        <p:spPr>
          <a:xfrm>
            <a:off x="838200" y="6356350"/>
            <a:ext cx="2743200" cy="365125"/>
          </a:xfrm>
        </p:spPr>
        <p:txBody>
          <a:bodyPr/>
          <a:lstStyle>
            <a:lvl1pPr>
              <a:defRPr>
                <a:solidFill>
                  <a:schemeClr val="bg1"/>
                </a:solidFill>
              </a:defRPr>
            </a:lvl1pPr>
          </a:lstStyle>
          <a:p>
            <a:r>
              <a:rPr lang="en-US"/>
              <a:t>7/14/20XX</a:t>
            </a:r>
            <a:endParaRPr lang="en-US" dirty="0"/>
          </a:p>
        </p:txBody>
      </p:sp>
      <p:sp>
        <p:nvSpPr>
          <p:cNvPr id="26" name="Rectangle 25">
            <a:extLst>
              <a:ext uri="{FF2B5EF4-FFF2-40B4-BE49-F238E27FC236}">
                <a16:creationId xmlns:a16="http://schemas.microsoft.com/office/drawing/2014/main" id="{370B45ED-DCCD-4701-9ACC-9C83B74D1710}"/>
              </a:ext>
              <a:ext uri="{C183D7F6-B498-43B3-948B-1728B52AA6E4}">
                <adec:decorative xmlns:adec="http://schemas.microsoft.com/office/drawing/2017/decorative" val="1"/>
              </a:ext>
            </a:extLst>
          </p:cNvPr>
          <p:cNvSpPr/>
          <p:nvPr userDrawn="1"/>
        </p:nvSpPr>
        <p:spPr>
          <a:xfrm>
            <a:off x="1444752" y="2258568"/>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9508955-3B0C-44CA-B1F9-AD0E70CDB035}"/>
              </a:ext>
              <a:ext uri="{C183D7F6-B498-43B3-948B-1728B52AA6E4}">
                <adec:decorative xmlns:adec="http://schemas.microsoft.com/office/drawing/2017/decorative" val="1"/>
              </a:ext>
            </a:extLst>
          </p:cNvPr>
          <p:cNvSpPr/>
          <p:nvPr userDrawn="1"/>
        </p:nvSpPr>
        <p:spPr>
          <a:xfrm>
            <a:off x="4636008" y="2258568"/>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8612ACAA-EEDE-4C74-AF6C-6A7D06F73BAB}"/>
              </a:ext>
              <a:ext uri="{C183D7F6-B498-43B3-948B-1728B52AA6E4}">
                <adec:decorative xmlns:adec="http://schemas.microsoft.com/office/drawing/2017/decorative" val="1"/>
              </a:ext>
            </a:extLst>
          </p:cNvPr>
          <p:cNvSpPr/>
          <p:nvPr userDrawn="1"/>
        </p:nvSpPr>
        <p:spPr>
          <a:xfrm>
            <a:off x="7790688" y="2258568"/>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86028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rket overview">
    <p:spTree>
      <p:nvGrpSpPr>
        <p:cNvPr id="1" name=""/>
        <p:cNvGrpSpPr/>
        <p:nvPr/>
      </p:nvGrpSpPr>
      <p:grpSpPr>
        <a:xfrm>
          <a:off x="0" y="0"/>
          <a:ext cx="0" cy="0"/>
          <a:chOff x="0" y="0"/>
          <a:chExt cx="0" cy="0"/>
        </a:xfrm>
      </p:grpSpPr>
      <p:sp>
        <p:nvSpPr>
          <p:cNvPr id="22" name="Picture Placeholder 10">
            <a:extLst>
              <a:ext uri="{FF2B5EF4-FFF2-40B4-BE49-F238E27FC236}">
                <a16:creationId xmlns:a16="http://schemas.microsoft.com/office/drawing/2014/main" id="{27AEA2E6-E265-44DE-9F3F-657ECFF5D138}"/>
              </a:ext>
            </a:extLst>
          </p:cNvPr>
          <p:cNvSpPr>
            <a:spLocks noGrp="1"/>
          </p:cNvSpPr>
          <p:nvPr>
            <p:ph type="pic" sz="quarter" idx="34"/>
          </p:nvPr>
        </p:nvSpPr>
        <p:spPr>
          <a:xfrm>
            <a:off x="1524" y="0"/>
            <a:ext cx="12188952" cy="6858000"/>
          </a:xfrm>
          <a:solidFill>
            <a:schemeClr val="accent6">
              <a:lumMod val="20000"/>
              <a:lumOff val="80000"/>
            </a:schemeClr>
          </a:solidFill>
        </p:spPr>
        <p:txBody>
          <a:bodyPr/>
          <a:lstStyle/>
          <a:p>
            <a:endParaRPr lang="en-US" dirty="0"/>
          </a:p>
        </p:txBody>
      </p:sp>
      <p:sp>
        <p:nvSpPr>
          <p:cNvPr id="5" name="Text Placeholder 4">
            <a:extLst>
              <a:ext uri="{FF2B5EF4-FFF2-40B4-BE49-F238E27FC236}">
                <a16:creationId xmlns:a16="http://schemas.microsoft.com/office/drawing/2014/main" id="{1C37569F-733B-494F-B7CB-231805209077}"/>
              </a:ext>
            </a:extLst>
          </p:cNvPr>
          <p:cNvSpPr>
            <a:spLocks noGrp="1"/>
          </p:cNvSpPr>
          <p:nvPr>
            <p:ph type="body" sz="quarter" idx="39" hasCustomPrompt="1"/>
          </p:nvPr>
        </p:nvSpPr>
        <p:spPr>
          <a:xfrm>
            <a:off x="0" y="2258568"/>
            <a:ext cx="12190476" cy="2743200"/>
          </a:xfrm>
          <a:solidFill>
            <a:schemeClr val="accent2">
              <a:alpha val="95000"/>
            </a:schemeClr>
          </a:solidFill>
        </p:spPr>
        <p:txBody>
          <a:bodyPr/>
          <a:lstStyle>
            <a:lvl1pPr marL="0" indent="0">
              <a:buNone/>
              <a:defRPr/>
            </a:lvl1pPr>
          </a:lstStyle>
          <a:p>
            <a:pPr lvl="0"/>
            <a:r>
              <a:rPr lang="en-US" dirty="0"/>
              <a:t> </a:t>
            </a:r>
          </a:p>
        </p:txBody>
      </p:sp>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lgn="ctr">
              <a:defRPr>
                <a:solidFill>
                  <a:schemeClr val="bg1"/>
                </a:solidFill>
              </a:defRPr>
            </a:lvl1pPr>
          </a:lstStyle>
          <a:p>
            <a:r>
              <a:rPr lang="en-US" dirty="0"/>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bg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bg1"/>
                </a:solidFill>
              </a:defRPr>
            </a:lvl1pPr>
          </a:lstStyle>
          <a:p>
            <a:fld id="{19B51A1E-902D-48AF-9020-955120F399B6}" type="slidenum">
              <a:rPr lang="en-ZA" smtClean="0"/>
              <a:pPr/>
              <a:t>‹#›</a:t>
            </a:fld>
            <a:endParaRPr lang="en-ZA" dirty="0"/>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1767130" y="2752344"/>
            <a:ext cx="2560320" cy="603504"/>
          </a:xfrm>
          <a:prstGeom prst="rect">
            <a:avLst/>
          </a:prstGeom>
          <a:noFill/>
        </p:spPr>
        <p:txBody>
          <a:bodyPr anchor="ctr" anchorCtr="0">
            <a:normAutofit/>
          </a:bodyPr>
          <a:lstStyle>
            <a:lvl1pPr marL="0" indent="0" algn="ctr">
              <a:spcBef>
                <a:spcPts val="0"/>
              </a:spcBef>
              <a:spcAft>
                <a:spcPts val="0"/>
              </a:spcAft>
              <a:buNone/>
              <a:defRPr sz="3600">
                <a:solidFill>
                  <a:schemeClr val="accent2">
                    <a:lumMod val="20000"/>
                    <a:lumOff val="80000"/>
                  </a:schemeClr>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1</a:t>
            </a:r>
            <a:endParaRPr lang="en-ZA" dirty="0"/>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4815840" y="2752344"/>
            <a:ext cx="2560320" cy="603504"/>
          </a:xfrm>
          <a:prstGeom prst="rect">
            <a:avLst/>
          </a:prstGeom>
          <a:noFill/>
        </p:spPr>
        <p:txBody>
          <a:bodyPr vert="horz" lIns="0" tIns="0" rIns="0" bIns="0" rtlCol="0" anchor="ctr" anchorCtr="0">
            <a:noAutofit/>
          </a:bodyPr>
          <a:lstStyle>
            <a:lvl1pPr marL="0" indent="0" algn="ctr">
              <a:spcBef>
                <a:spcPts val="0"/>
              </a:spcBef>
              <a:spcAft>
                <a:spcPts val="0"/>
              </a:spcAft>
              <a:buNone/>
              <a:defRPr lang="en-ZA" sz="3600" dirty="0">
                <a:solidFill>
                  <a:schemeClr val="accent2">
                    <a:lumMod val="20000"/>
                    <a:lumOff val="80000"/>
                  </a:schemeClr>
                </a:solidFill>
                <a:latin typeface="+mj-lt"/>
              </a:defRPr>
            </a:lvl1pPr>
          </a:lstStyle>
          <a:p>
            <a:pPr marL="266700" lvl="0" indent="-266700" algn="ctr"/>
            <a:r>
              <a:rPr lang="en-US" dirty="0"/>
              <a:t>2</a:t>
            </a:r>
            <a:endParaRPr lang="en-ZA" dirty="0"/>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7867194" y="2752344"/>
            <a:ext cx="2560320" cy="603504"/>
          </a:xfrm>
          <a:prstGeom prst="rect">
            <a:avLst/>
          </a:prstGeom>
          <a:noFill/>
        </p:spPr>
        <p:txBody>
          <a:bodyPr vert="horz" lIns="0" tIns="0" rIns="0" bIns="0" rtlCol="0" anchor="ctr" anchorCtr="0">
            <a:noAutofit/>
          </a:bodyPr>
          <a:lstStyle>
            <a:lvl1pPr marL="0" indent="0" algn="ctr">
              <a:spcBef>
                <a:spcPts val="0"/>
              </a:spcBef>
              <a:spcAft>
                <a:spcPts val="0"/>
              </a:spcAft>
              <a:buNone/>
              <a:defRPr lang="en-ZA" sz="3600" dirty="0">
                <a:solidFill>
                  <a:schemeClr val="accent2">
                    <a:lumMod val="20000"/>
                    <a:lumOff val="80000"/>
                  </a:schemeClr>
                </a:solidFill>
                <a:latin typeface="+mj-lt"/>
              </a:defRPr>
            </a:lvl1pPr>
          </a:lstStyle>
          <a:p>
            <a:pPr marL="266700" lvl="0" indent="-266700" algn="ctr"/>
            <a:r>
              <a:rPr lang="en-US" dirty="0"/>
              <a:t>3</a:t>
            </a:r>
            <a:endParaRPr lang="en-ZA" dirty="0"/>
          </a:p>
        </p:txBody>
      </p:sp>
      <p:sp>
        <p:nvSpPr>
          <p:cNvPr id="4" name="Text Placeholder 3">
            <a:extLst>
              <a:ext uri="{FF2B5EF4-FFF2-40B4-BE49-F238E27FC236}">
                <a16:creationId xmlns:a16="http://schemas.microsoft.com/office/drawing/2014/main" id="{B31369B8-B3F7-44DF-975B-57630CED624E}"/>
              </a:ext>
            </a:extLst>
          </p:cNvPr>
          <p:cNvSpPr>
            <a:spLocks noGrp="1"/>
          </p:cNvSpPr>
          <p:nvPr>
            <p:ph type="body" sz="quarter" idx="35" hasCustomPrompt="1"/>
          </p:nvPr>
        </p:nvSpPr>
        <p:spPr>
          <a:xfrm>
            <a:off x="1767130" y="3502152"/>
            <a:ext cx="2560320" cy="137160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23" name="Text Placeholder 3">
            <a:extLst>
              <a:ext uri="{FF2B5EF4-FFF2-40B4-BE49-F238E27FC236}">
                <a16:creationId xmlns:a16="http://schemas.microsoft.com/office/drawing/2014/main" id="{8199533E-4480-4EF0-855E-F0FC142777BF}"/>
              </a:ext>
            </a:extLst>
          </p:cNvPr>
          <p:cNvSpPr>
            <a:spLocks noGrp="1"/>
          </p:cNvSpPr>
          <p:nvPr>
            <p:ph type="body" sz="quarter" idx="36" hasCustomPrompt="1"/>
          </p:nvPr>
        </p:nvSpPr>
        <p:spPr>
          <a:xfrm>
            <a:off x="4815840" y="3502152"/>
            <a:ext cx="2560320" cy="137160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24" name="Text Placeholder 3">
            <a:extLst>
              <a:ext uri="{FF2B5EF4-FFF2-40B4-BE49-F238E27FC236}">
                <a16:creationId xmlns:a16="http://schemas.microsoft.com/office/drawing/2014/main" id="{58E1CB88-990B-431E-A733-AF73E3090549}"/>
              </a:ext>
            </a:extLst>
          </p:cNvPr>
          <p:cNvSpPr>
            <a:spLocks noGrp="1"/>
          </p:cNvSpPr>
          <p:nvPr>
            <p:ph type="body" sz="quarter" idx="37" hasCustomPrompt="1"/>
          </p:nvPr>
        </p:nvSpPr>
        <p:spPr>
          <a:xfrm>
            <a:off x="7867194" y="3502152"/>
            <a:ext cx="2560320" cy="137160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15" name="Date Placeholder 4">
            <a:extLst>
              <a:ext uri="{FF2B5EF4-FFF2-40B4-BE49-F238E27FC236}">
                <a16:creationId xmlns:a16="http://schemas.microsoft.com/office/drawing/2014/main" id="{DCF4F2F5-E92C-4ECF-9FDE-3E0CE4FBFCA8}"/>
              </a:ext>
            </a:extLst>
          </p:cNvPr>
          <p:cNvSpPr>
            <a:spLocks noGrp="1"/>
          </p:cNvSpPr>
          <p:nvPr>
            <p:ph type="dt" sz="half" idx="38"/>
          </p:nvPr>
        </p:nvSpPr>
        <p:spPr>
          <a:xfrm>
            <a:off x="838200" y="6356350"/>
            <a:ext cx="2743200" cy="365125"/>
          </a:xfrm>
        </p:spPr>
        <p:txBody>
          <a:bodyPr/>
          <a:lstStyle>
            <a:lvl1pPr>
              <a:defRPr>
                <a:solidFill>
                  <a:schemeClr val="bg1"/>
                </a:solidFill>
              </a:defRPr>
            </a:lvl1pPr>
          </a:lstStyle>
          <a:p>
            <a:r>
              <a:rPr lang="en-US"/>
              <a:t>7/14/20XX</a:t>
            </a:r>
            <a:endParaRPr lang="en-US" dirty="0"/>
          </a:p>
        </p:txBody>
      </p:sp>
    </p:spTree>
    <p:extLst>
      <p:ext uri="{BB962C8B-B14F-4D97-AF65-F5344CB8AC3E}">
        <p14:creationId xmlns:p14="http://schemas.microsoft.com/office/powerpoint/2010/main" val="28764089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lumMod val="65000"/>
                    <a:lumOff val="35000"/>
                  </a:schemeClr>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lumMod val="65000"/>
                    <a:lumOff val="35000"/>
                  </a:schemeClr>
                </a:solidFill>
              </a:defRPr>
            </a:lvl1pPr>
          </a:lstStyle>
          <a:p>
            <a:r>
              <a:rPr lang="en-US" dirty="0"/>
              <a:t>Pitch deck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lumMod val="65000"/>
                    <a:lumOff val="3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67" r:id="rId3"/>
    <p:sldLayoutId id="2147483685" r:id="rId4"/>
    <p:sldLayoutId id="2147483650" r:id="rId5"/>
    <p:sldLayoutId id="2147483669" r:id="rId6"/>
    <p:sldLayoutId id="2147483651" r:id="rId7"/>
    <p:sldLayoutId id="2147483671" r:id="rId8"/>
    <p:sldLayoutId id="2147483683" r:id="rId9"/>
    <p:sldLayoutId id="2147483687" r:id="rId10"/>
    <p:sldLayoutId id="2147483672" r:id="rId11"/>
    <p:sldLayoutId id="2147483680" r:id="rId12"/>
    <p:sldLayoutId id="2147483678" r:id="rId13"/>
    <p:sldLayoutId id="2147483653" r:id="rId14"/>
    <p:sldLayoutId id="2147483677" r:id="rId15"/>
    <p:sldLayoutId id="2147483673" r:id="rId16"/>
    <p:sldLayoutId id="2147483654" r:id="rId17"/>
    <p:sldLayoutId id="2147483674" r:id="rId18"/>
    <p:sldLayoutId id="2147483675" r:id="rId19"/>
    <p:sldLayoutId id="2147483676" r:id="rId20"/>
    <p:sldLayoutId id="2147483668" r:id="rId21"/>
    <p:sldLayoutId id="2147483652" r:id="rId22"/>
    <p:sldLayoutId id="2147483656" r:id="rId23"/>
    <p:sldLayoutId id="2147483657" r:id="rId24"/>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36" userDrawn="1">
          <p15:clr>
            <a:srgbClr val="5ACBF0"/>
          </p15:clr>
        </p15:guide>
        <p15:guide id="2" pos="2568" userDrawn="1">
          <p15:clr>
            <a:srgbClr val="5ACBF0"/>
          </p15:clr>
        </p15:guide>
        <p15:guide id="3" pos="5760" userDrawn="1">
          <p15:clr>
            <a:srgbClr val="F26B43"/>
          </p15:clr>
        </p15:guide>
        <p15:guide id="4" pos="1920" userDrawn="1">
          <p15:clr>
            <a:srgbClr val="F26B43"/>
          </p15:clr>
        </p15:guide>
        <p15:guide id="5" pos="3840" userDrawn="1">
          <p15:clr>
            <a:srgbClr val="F26B43"/>
          </p15:clr>
        </p15:guide>
        <p15:guide id="6" pos="576" userDrawn="1">
          <p15:clr>
            <a:srgbClr val="000000"/>
          </p15:clr>
        </p15:guide>
        <p15:guide id="7" pos="7104" userDrawn="1">
          <p15:clr>
            <a:srgbClr val="00000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photo of bridge and cables">
            <a:extLst>
              <a:ext uri="{FF2B5EF4-FFF2-40B4-BE49-F238E27FC236}">
                <a16:creationId xmlns:a16="http://schemas.microsoft.com/office/drawing/2014/main" id="{96D6DE01-D902-4482-9C44-25411826C9AE}"/>
              </a:ext>
            </a:extLst>
          </p:cNvPr>
          <p:cNvPicPr>
            <a:picLocks noGrp="1" noChangeAspect="1"/>
          </p:cNvPicPr>
          <p:nvPr>
            <p:ph type="pic" sz="quarter" idx="14"/>
          </p:nvPr>
        </p:nvPicPr>
        <p:blipFill rotWithShape="1">
          <a:blip r:embed="rId2" cstate="screen">
            <a:extLst>
              <a:ext uri="{28A0092B-C50C-407E-A947-70E740481C1C}">
                <a14:useLocalDpi xmlns:a14="http://schemas.microsoft.com/office/drawing/2010/main"/>
              </a:ext>
            </a:extLst>
          </a:blip>
          <a:srcRect/>
          <a:stretch/>
        </p:blipFill>
        <p:spPr>
          <a:xfrm>
            <a:off x="1524" y="0"/>
            <a:ext cx="12188952" cy="6858000"/>
          </a:xfrm>
        </p:spPr>
      </p:pic>
      <p:sp>
        <p:nvSpPr>
          <p:cNvPr id="7" name="Title 6">
            <a:extLst>
              <a:ext uri="{FF2B5EF4-FFF2-40B4-BE49-F238E27FC236}">
                <a16:creationId xmlns:a16="http://schemas.microsoft.com/office/drawing/2014/main" id="{9C522CE7-8601-4799-A188-72F4C128D33A}"/>
              </a:ext>
            </a:extLst>
          </p:cNvPr>
          <p:cNvSpPr>
            <a:spLocks noGrp="1"/>
          </p:cNvSpPr>
          <p:nvPr>
            <p:ph type="ctrTitle"/>
          </p:nvPr>
        </p:nvSpPr>
        <p:spPr>
          <a:xfrm>
            <a:off x="570470" y="4471252"/>
            <a:ext cx="11162270" cy="1643418"/>
          </a:xfrm>
        </p:spPr>
        <p:txBody>
          <a:bodyPr anchor="b">
            <a:normAutofit fontScale="90000"/>
          </a:bodyPr>
          <a:lstStyle/>
          <a:p>
            <a:r>
              <a:rPr lang="en-US"/>
              <a:t>Reinforcement Learning Automated Stock Trading</a:t>
            </a:r>
            <a:endParaRPr lang="en-US" dirty="0"/>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Picture Placeholder 51" descr="photo of building column&#10;">
            <a:extLst>
              <a:ext uri="{FF2B5EF4-FFF2-40B4-BE49-F238E27FC236}">
                <a16:creationId xmlns:a16="http://schemas.microsoft.com/office/drawing/2014/main" id="{FB984F8E-E35E-4C11-86D8-AC8E1328E99E}"/>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t="58" b="58"/>
          <a:stretch/>
        </p:blipFill>
        <p:spPr>
          <a:xfrm>
            <a:off x="458724" y="481369"/>
            <a:ext cx="11274552" cy="2743200"/>
          </a:xfrm>
        </p:spPr>
      </p:pic>
      <p:sp>
        <p:nvSpPr>
          <p:cNvPr id="34" name="Title 33">
            <a:extLst>
              <a:ext uri="{FF2B5EF4-FFF2-40B4-BE49-F238E27FC236}">
                <a16:creationId xmlns:a16="http://schemas.microsoft.com/office/drawing/2014/main" id="{17B7CBFC-65A2-4AB4-BE48-C580D13CAE3B}"/>
              </a:ext>
            </a:extLst>
          </p:cNvPr>
          <p:cNvSpPr>
            <a:spLocks noGrp="1"/>
          </p:cNvSpPr>
          <p:nvPr>
            <p:ph type="title"/>
          </p:nvPr>
        </p:nvSpPr>
        <p:spPr>
          <a:xfrm>
            <a:off x="841248" y="3592386"/>
            <a:ext cx="4572000" cy="1325563"/>
          </a:xfrm>
        </p:spPr>
        <p:txBody>
          <a:bodyPr/>
          <a:lstStyle/>
          <a:p>
            <a:r>
              <a:rPr lang="en-US" dirty="0"/>
              <a:t>COMPARISON</a:t>
            </a:r>
          </a:p>
        </p:txBody>
      </p:sp>
      <p:sp>
        <p:nvSpPr>
          <p:cNvPr id="36" name="Text Placeholder 35">
            <a:extLst>
              <a:ext uri="{FF2B5EF4-FFF2-40B4-BE49-F238E27FC236}">
                <a16:creationId xmlns:a16="http://schemas.microsoft.com/office/drawing/2014/main" id="{D2B40CBE-DEC8-4A9F-AF68-3DABE42C7EE3}"/>
              </a:ext>
            </a:extLst>
          </p:cNvPr>
          <p:cNvSpPr>
            <a:spLocks noGrp="1"/>
          </p:cNvSpPr>
          <p:nvPr>
            <p:ph type="body" sz="quarter" idx="17"/>
          </p:nvPr>
        </p:nvSpPr>
        <p:spPr>
          <a:xfrm>
            <a:off x="6489391" y="3546349"/>
            <a:ext cx="5248656" cy="1920240"/>
          </a:xfrm>
        </p:spPr>
        <p:txBody>
          <a:bodyPr vert="horz" lIns="91440" tIns="45720" rIns="91440" bIns="45720" rtlCol="0" anchor="t">
            <a:noAutofit/>
          </a:bodyPr>
          <a:lstStyle/>
          <a:p>
            <a:r>
              <a:rPr lang="en-US" sz="1800" dirty="0">
                <a:solidFill>
                  <a:srgbClr val="0D0D0D"/>
                </a:solidFill>
                <a:ea typeface="+mn-lt"/>
                <a:cs typeface="+mn-lt"/>
              </a:rPr>
              <a:t>We are considering metrics like Sharpe Ratio (risk-adjusted returns), total return, drawdown (peak to trough decline), and the win-to-loss ratio.</a:t>
            </a:r>
          </a:p>
        </p:txBody>
      </p:sp>
      <p:sp>
        <p:nvSpPr>
          <p:cNvPr id="22" name="Text Placeholder 21">
            <a:extLst>
              <a:ext uri="{FF2B5EF4-FFF2-40B4-BE49-F238E27FC236}">
                <a16:creationId xmlns:a16="http://schemas.microsoft.com/office/drawing/2014/main" id="{0C8FA207-53D3-4237-A057-8F03251DDE37}"/>
              </a:ext>
            </a:extLst>
          </p:cNvPr>
          <p:cNvSpPr>
            <a:spLocks noGrp="1"/>
          </p:cNvSpPr>
          <p:nvPr>
            <p:ph type="body" sz="quarter" idx="14"/>
          </p:nvPr>
        </p:nvSpPr>
        <p:spPr>
          <a:xfrm>
            <a:off x="4379820" y="5464087"/>
            <a:ext cx="7997379" cy="1397763"/>
          </a:xfrm>
        </p:spPr>
        <p:txBody>
          <a:bodyPr/>
          <a:lstStyle/>
          <a:p>
            <a:r>
              <a:rPr lang="en-US">
                <a:latin typeface="Source Sans Pro ExtraLight"/>
                <a:ea typeface="Source Sans Pro ExtraLight"/>
              </a:rPr>
              <a:t>COMPARISON</a:t>
            </a:r>
            <a:endParaRPr lang="en-US" dirty="0"/>
          </a:p>
        </p:txBody>
      </p:sp>
    </p:spTree>
    <p:extLst>
      <p:ext uri="{BB962C8B-B14F-4D97-AF65-F5344CB8AC3E}">
        <p14:creationId xmlns:p14="http://schemas.microsoft.com/office/powerpoint/2010/main" val="18397080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Picture Placeholder 46" descr="image of bar graphs&#10;">
            <a:extLst>
              <a:ext uri="{FF2B5EF4-FFF2-40B4-BE49-F238E27FC236}">
                <a16:creationId xmlns:a16="http://schemas.microsoft.com/office/drawing/2014/main" id="{8DF0B24C-C423-4BE7-9103-806E661E19C3}"/>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1524" y="0"/>
            <a:ext cx="12188952" cy="6858000"/>
          </a:xfrm>
        </p:spPr>
      </p:pic>
      <p:sp>
        <p:nvSpPr>
          <p:cNvPr id="2" name="Title 1">
            <a:extLst>
              <a:ext uri="{FF2B5EF4-FFF2-40B4-BE49-F238E27FC236}">
                <a16:creationId xmlns:a16="http://schemas.microsoft.com/office/drawing/2014/main" id="{39605AF1-623C-4E09-AB5D-8DD0571489F6}"/>
              </a:ext>
            </a:extLst>
          </p:cNvPr>
          <p:cNvSpPr>
            <a:spLocks noGrp="1"/>
          </p:cNvSpPr>
          <p:nvPr>
            <p:ph type="title"/>
          </p:nvPr>
        </p:nvSpPr>
        <p:spPr>
          <a:xfrm>
            <a:off x="838200" y="365125"/>
            <a:ext cx="10515600" cy="1325563"/>
          </a:xfrm>
        </p:spPr>
        <p:txBody>
          <a:bodyPr/>
          <a:lstStyle/>
          <a:p>
            <a:r>
              <a:rPr lang="en-US" dirty="0"/>
              <a:t>LIMITATIONS</a:t>
            </a:r>
          </a:p>
        </p:txBody>
      </p:sp>
      <p:sp>
        <p:nvSpPr>
          <p:cNvPr id="16" name="Text Placeholder 15">
            <a:extLst>
              <a:ext uri="{FF2B5EF4-FFF2-40B4-BE49-F238E27FC236}">
                <a16:creationId xmlns:a16="http://schemas.microsoft.com/office/drawing/2014/main" id="{7A222B6F-BB67-4A4C-8885-56E895268E02}"/>
              </a:ext>
            </a:extLst>
          </p:cNvPr>
          <p:cNvSpPr>
            <a:spLocks noGrp="1"/>
          </p:cNvSpPr>
          <p:nvPr>
            <p:ph type="body" sz="quarter" idx="39"/>
          </p:nvPr>
        </p:nvSpPr>
        <p:spPr>
          <a:xfrm>
            <a:off x="1066800" y="1525143"/>
            <a:ext cx="10058400" cy="548640"/>
          </a:xfrm>
        </p:spPr>
        <p:txBody>
          <a:bodyPr vert="horz" lIns="91440" tIns="45720" rIns="91440" bIns="45720" rtlCol="0" anchor="t">
            <a:normAutofit/>
          </a:bodyPr>
          <a:lstStyle/>
          <a:p>
            <a:r>
              <a:rPr lang="en-ZA" dirty="0"/>
              <a:t>How </a:t>
            </a:r>
            <a:r>
              <a:rPr lang="en-ZA"/>
              <a:t>to improve in</a:t>
            </a:r>
            <a:r>
              <a:rPr lang="en-ZA" dirty="0"/>
              <a:t> the future</a:t>
            </a:r>
          </a:p>
          <a:p>
            <a:endParaRPr lang="en-US" dirty="0"/>
          </a:p>
        </p:txBody>
      </p:sp>
      <p:sp>
        <p:nvSpPr>
          <p:cNvPr id="79" name="Text Placeholder 78">
            <a:extLst>
              <a:ext uri="{FF2B5EF4-FFF2-40B4-BE49-F238E27FC236}">
                <a16:creationId xmlns:a16="http://schemas.microsoft.com/office/drawing/2014/main" id="{A7DD34AA-E48A-47B4-BD20-EA3CBB161EDB}"/>
              </a:ext>
            </a:extLst>
          </p:cNvPr>
          <p:cNvSpPr>
            <a:spLocks noGrp="1"/>
          </p:cNvSpPr>
          <p:nvPr>
            <p:ph type="body" sz="quarter" idx="41"/>
          </p:nvPr>
        </p:nvSpPr>
        <p:spPr/>
        <p:txBody>
          <a:bodyPr vert="horz" lIns="91440" tIns="502920" rIns="91440" bIns="45720" rtlCol="0" anchor="t">
            <a:noAutofit/>
          </a:bodyPr>
          <a:lstStyle/>
          <a:p>
            <a:r>
              <a:rPr lang="en-US" dirty="0"/>
              <a:t>Data quality</a:t>
            </a:r>
          </a:p>
        </p:txBody>
      </p:sp>
      <p:sp>
        <p:nvSpPr>
          <p:cNvPr id="10" name="Text Placeholder 9">
            <a:extLst>
              <a:ext uri="{FF2B5EF4-FFF2-40B4-BE49-F238E27FC236}">
                <a16:creationId xmlns:a16="http://schemas.microsoft.com/office/drawing/2014/main" id="{BAD4C9E1-F442-4E77-AD43-98B4169C160C}"/>
              </a:ext>
            </a:extLst>
          </p:cNvPr>
          <p:cNvSpPr>
            <a:spLocks noGrp="1"/>
          </p:cNvSpPr>
          <p:nvPr>
            <p:ph type="body" sz="quarter" idx="34"/>
          </p:nvPr>
        </p:nvSpPr>
        <p:spPr>
          <a:xfrm>
            <a:off x="1673352" y="3584448"/>
            <a:ext cx="2468880" cy="1371600"/>
          </a:xfrm>
        </p:spPr>
        <p:txBody>
          <a:bodyPr vert="horz" lIns="91440" tIns="45720" rIns="91440" bIns="45720" rtlCol="0" anchor="t">
            <a:normAutofit/>
          </a:bodyPr>
          <a:lstStyle/>
          <a:p>
            <a:r>
              <a:rPr lang="en-US">
                <a:solidFill>
                  <a:srgbClr val="0D0D0D"/>
                </a:solidFill>
                <a:ea typeface="+mn-lt"/>
                <a:cs typeface="+mn-lt"/>
              </a:rPr>
              <a:t>Limited index selection </a:t>
            </a:r>
            <a:endParaRPr lang="zh-CN" altLang="en-US" sz="1600">
              <a:solidFill>
                <a:srgbClr val="000000"/>
              </a:solidFill>
              <a:ea typeface="+mn-lt"/>
              <a:cs typeface="+mn-lt"/>
            </a:endParaRPr>
          </a:p>
          <a:p>
            <a:r>
              <a:rPr lang="en-US">
                <a:solidFill>
                  <a:srgbClr val="0D0D0D"/>
                </a:solidFill>
                <a:ea typeface="+mn-lt"/>
                <a:cs typeface="+mn-lt"/>
              </a:rPr>
              <a:t>could result in missed opportunities or increased exposure to risk</a:t>
            </a:r>
            <a:endParaRPr lang="zh-CN" altLang="en-US" sz="1600"/>
          </a:p>
          <a:p>
            <a:endParaRPr lang="en-US" sz="1600"/>
          </a:p>
        </p:txBody>
      </p:sp>
      <p:sp>
        <p:nvSpPr>
          <p:cNvPr id="11" name="Text Placeholder 10">
            <a:extLst>
              <a:ext uri="{FF2B5EF4-FFF2-40B4-BE49-F238E27FC236}">
                <a16:creationId xmlns:a16="http://schemas.microsoft.com/office/drawing/2014/main" id="{BC314248-E087-48C3-891A-BF11C1EE1F0B}"/>
              </a:ext>
            </a:extLst>
          </p:cNvPr>
          <p:cNvSpPr>
            <a:spLocks noGrp="1"/>
          </p:cNvSpPr>
          <p:nvPr>
            <p:ph type="body" sz="quarter" idx="42"/>
          </p:nvPr>
        </p:nvSpPr>
        <p:spPr>
          <a:xfrm>
            <a:off x="4636008" y="2697587"/>
            <a:ext cx="2926080" cy="2505345"/>
          </a:xfrm>
        </p:spPr>
        <p:txBody>
          <a:bodyPr vert="horz" lIns="91440" tIns="502920" rIns="91440" bIns="45720" rtlCol="0" anchor="t">
            <a:noAutofit/>
          </a:bodyPr>
          <a:lstStyle/>
          <a:p>
            <a:r>
              <a:rPr lang="en-US" dirty="0"/>
              <a:t>Market dynamics</a:t>
            </a:r>
          </a:p>
        </p:txBody>
      </p:sp>
      <p:sp>
        <p:nvSpPr>
          <p:cNvPr id="12" name="Text Placeholder 11">
            <a:extLst>
              <a:ext uri="{FF2B5EF4-FFF2-40B4-BE49-F238E27FC236}">
                <a16:creationId xmlns:a16="http://schemas.microsoft.com/office/drawing/2014/main" id="{16D8C892-AFAE-46DF-8A54-B8C979482F0F}"/>
              </a:ext>
            </a:extLst>
          </p:cNvPr>
          <p:cNvSpPr>
            <a:spLocks noGrp="1"/>
          </p:cNvSpPr>
          <p:nvPr>
            <p:ph type="body" sz="quarter" idx="36"/>
          </p:nvPr>
        </p:nvSpPr>
        <p:spPr>
          <a:xfrm>
            <a:off x="4873775" y="3584448"/>
            <a:ext cx="2468880" cy="1371600"/>
          </a:xfrm>
        </p:spPr>
        <p:txBody>
          <a:bodyPr vert="horz" lIns="91440" tIns="45720" rIns="91440" bIns="45720" rtlCol="0" anchor="t">
            <a:normAutofit/>
          </a:bodyPr>
          <a:lstStyle/>
          <a:p>
            <a:r>
              <a:rPr lang="en-US" dirty="0"/>
              <a:t>Financial markets are complex and influenced by unpredictable factors that models may not account for</a:t>
            </a:r>
          </a:p>
        </p:txBody>
      </p:sp>
      <p:sp>
        <p:nvSpPr>
          <p:cNvPr id="13" name="Text Placeholder 12">
            <a:extLst>
              <a:ext uri="{FF2B5EF4-FFF2-40B4-BE49-F238E27FC236}">
                <a16:creationId xmlns:a16="http://schemas.microsoft.com/office/drawing/2014/main" id="{41BDCA60-2625-4B36-96B1-2B050A7C734F}"/>
              </a:ext>
            </a:extLst>
          </p:cNvPr>
          <p:cNvSpPr>
            <a:spLocks noGrp="1"/>
          </p:cNvSpPr>
          <p:nvPr>
            <p:ph type="body" sz="quarter" idx="43"/>
          </p:nvPr>
        </p:nvSpPr>
        <p:spPr>
          <a:xfrm>
            <a:off x="7790688" y="2697587"/>
            <a:ext cx="2926080" cy="2505345"/>
          </a:xfrm>
        </p:spPr>
        <p:txBody>
          <a:bodyPr vert="horz" lIns="91440" tIns="502920" rIns="91440" bIns="45720" rtlCol="0" anchor="t">
            <a:noAutofit/>
          </a:bodyPr>
          <a:lstStyle/>
          <a:p>
            <a:r>
              <a:rPr lang="en-US" dirty="0"/>
              <a:t>Regulatory</a:t>
            </a:r>
          </a:p>
        </p:txBody>
      </p:sp>
      <p:sp>
        <p:nvSpPr>
          <p:cNvPr id="14" name="Text Placeholder 13">
            <a:extLst>
              <a:ext uri="{FF2B5EF4-FFF2-40B4-BE49-F238E27FC236}">
                <a16:creationId xmlns:a16="http://schemas.microsoft.com/office/drawing/2014/main" id="{96255A71-CEF2-4F63-A0C4-DC367B56213B}"/>
              </a:ext>
            </a:extLst>
          </p:cNvPr>
          <p:cNvSpPr>
            <a:spLocks noGrp="1"/>
          </p:cNvSpPr>
          <p:nvPr>
            <p:ph type="body" sz="quarter" idx="38"/>
          </p:nvPr>
        </p:nvSpPr>
        <p:spPr>
          <a:xfrm>
            <a:off x="8019288" y="3584448"/>
            <a:ext cx="2468880" cy="1371600"/>
          </a:xfrm>
        </p:spPr>
        <p:txBody>
          <a:bodyPr vert="horz" lIns="91440" tIns="45720" rIns="91440" bIns="45720" rtlCol="0" anchor="t">
            <a:normAutofit/>
          </a:bodyPr>
          <a:lstStyle/>
          <a:p>
            <a:r>
              <a:rPr lang="en-US" dirty="0"/>
              <a:t>Navigating financial regulations and compliance requirements can be complex</a:t>
            </a:r>
          </a:p>
        </p:txBody>
      </p:sp>
      <p:sp>
        <p:nvSpPr>
          <p:cNvPr id="68" name="Slide Number Placeholder 67">
            <a:extLst>
              <a:ext uri="{FF2B5EF4-FFF2-40B4-BE49-F238E27FC236}">
                <a16:creationId xmlns:a16="http://schemas.microsoft.com/office/drawing/2014/main" id="{8CA60395-A3D9-469E-B191-FCFC5F5EE0B1}"/>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11</a:t>
            </a:fld>
            <a:endParaRPr lang="en-ZA" dirty="0"/>
          </a:p>
        </p:txBody>
      </p:sp>
    </p:spTree>
    <p:extLst>
      <p:ext uri="{BB962C8B-B14F-4D97-AF65-F5344CB8AC3E}">
        <p14:creationId xmlns:p14="http://schemas.microsoft.com/office/powerpoint/2010/main" val="14721061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photo of Wall street sign&#10;">
            <a:extLst>
              <a:ext uri="{FF2B5EF4-FFF2-40B4-BE49-F238E27FC236}">
                <a16:creationId xmlns:a16="http://schemas.microsoft.com/office/drawing/2014/main" id="{7EA54CDC-A10B-4928-83AD-8A873A126AFE}"/>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524" y="0"/>
            <a:ext cx="12188952" cy="6858000"/>
          </a:xfrm>
        </p:spPr>
      </p:pic>
      <p:sp>
        <p:nvSpPr>
          <p:cNvPr id="28" name="Title 27">
            <a:extLst>
              <a:ext uri="{FF2B5EF4-FFF2-40B4-BE49-F238E27FC236}">
                <a16:creationId xmlns:a16="http://schemas.microsoft.com/office/drawing/2014/main" id="{0648DE95-334E-46CE-B3A6-AEEB61BA16E7}"/>
              </a:ext>
            </a:extLst>
          </p:cNvPr>
          <p:cNvSpPr>
            <a:spLocks noGrp="1"/>
          </p:cNvSpPr>
          <p:nvPr>
            <p:ph type="title"/>
          </p:nvPr>
        </p:nvSpPr>
        <p:spPr/>
        <p:txBody>
          <a:bodyPr>
            <a:normAutofit fontScale="90000"/>
          </a:bodyPr>
          <a:lstStyle/>
          <a:p>
            <a:r>
              <a:rPr lang="en-US" dirty="0"/>
              <a:t>Thank You</a:t>
            </a:r>
          </a:p>
        </p:txBody>
      </p:sp>
      <p:sp>
        <p:nvSpPr>
          <p:cNvPr id="52" name="Slide Number Placeholder 51">
            <a:extLst>
              <a:ext uri="{FF2B5EF4-FFF2-40B4-BE49-F238E27FC236}">
                <a16:creationId xmlns:a16="http://schemas.microsoft.com/office/drawing/2014/main" id="{FFBA0FCD-5060-4B39-B311-BE2FE37C81E1}"/>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12</a:t>
            </a:fld>
            <a:endParaRPr lang="en-US" dirty="0"/>
          </a:p>
        </p:txBody>
      </p:sp>
    </p:spTree>
    <p:extLst>
      <p:ext uri="{BB962C8B-B14F-4D97-AF65-F5344CB8AC3E}">
        <p14:creationId xmlns:p14="http://schemas.microsoft.com/office/powerpoint/2010/main" val="27568190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photo of person using laptop">
            <a:extLst>
              <a:ext uri="{FF2B5EF4-FFF2-40B4-BE49-F238E27FC236}">
                <a16:creationId xmlns:a16="http://schemas.microsoft.com/office/drawing/2014/main" id="{580459A6-74F1-49C9-B51B-9878E21EB18F}"/>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228600" y="0"/>
            <a:ext cx="11961813" cy="6858000"/>
          </a:xfrm>
        </p:spPr>
      </p:pic>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838199" y="2578608"/>
            <a:ext cx="4297680" cy="914400"/>
          </a:xfrm>
        </p:spPr>
        <p:txBody>
          <a:bodyPr anchor="b" anchorCtr="0"/>
          <a:lstStyle/>
          <a:p>
            <a:r>
              <a:rPr lang="en-ZA"/>
              <a:t>INTRO</a:t>
            </a:r>
            <a:endParaRPr lang="en-ZA" dirty="0"/>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838199" y="3721608"/>
            <a:ext cx="4060843" cy="2286000"/>
          </a:xfrm>
        </p:spPr>
        <p:txBody>
          <a:bodyPr vert="horz" lIns="91440" tIns="45720" rIns="91440" bIns="45720" rtlCol="0" anchor="t">
            <a:normAutofit/>
          </a:bodyPr>
          <a:lstStyle/>
          <a:p>
            <a:r>
              <a:rPr lang="en-US" sz="2000">
                <a:ea typeface="+mn-lt"/>
                <a:cs typeface="+mn-lt"/>
              </a:rPr>
              <a:t>Automated Trading Systems (ATS) leverage Reinforcement Learning (RL) agents to learn optimal trading strategies in dynamic financial markets with multiple stocks. </a:t>
            </a:r>
            <a:endParaRPr lang="en-US" sz="2000"/>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2</a:t>
            </a:fld>
            <a:endParaRPr lang="en-ZA" dirty="0"/>
          </a:p>
        </p:txBody>
      </p:sp>
      <p:sp>
        <p:nvSpPr>
          <p:cNvPr id="36" name="Text Placeholder 35">
            <a:extLst>
              <a:ext uri="{FF2B5EF4-FFF2-40B4-BE49-F238E27FC236}">
                <a16:creationId xmlns:a16="http://schemas.microsoft.com/office/drawing/2014/main" id="{057CCB72-3874-46DE-9CF8-8C39DE3D264B}"/>
              </a:ext>
            </a:extLst>
          </p:cNvPr>
          <p:cNvSpPr>
            <a:spLocks noGrp="1"/>
          </p:cNvSpPr>
          <p:nvPr>
            <p:ph type="body" sz="quarter" idx="14"/>
          </p:nvPr>
        </p:nvSpPr>
        <p:spPr/>
        <p:txBody>
          <a:bodyPr/>
          <a:lstStyle/>
          <a:p>
            <a:r>
              <a:rPr lang="en-US" dirty="0">
                <a:latin typeface="Source Sans Pro ExtraLight"/>
                <a:ea typeface="Source Sans Pro ExtraLight"/>
              </a:rPr>
              <a:t>INTRO</a:t>
            </a:r>
            <a:endParaRPr lang="en-US" dirty="0"/>
          </a:p>
        </p:txBody>
      </p:sp>
    </p:spTree>
    <p:extLst>
      <p:ext uri="{BB962C8B-B14F-4D97-AF65-F5344CB8AC3E}">
        <p14:creationId xmlns:p14="http://schemas.microsoft.com/office/powerpoint/2010/main" val="8317333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image of bar graphs">
            <a:extLst>
              <a:ext uri="{FF2B5EF4-FFF2-40B4-BE49-F238E27FC236}">
                <a16:creationId xmlns:a16="http://schemas.microsoft.com/office/drawing/2014/main" id="{B1240E7A-9EE3-4AD7-AC70-53A1C0C7D524}"/>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524" y="0"/>
            <a:ext cx="12188952" cy="6858000"/>
          </a:xfrm>
        </p:spPr>
      </p:pic>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914400" y="365125"/>
            <a:ext cx="8562475" cy="1325563"/>
          </a:xfrm>
        </p:spPr>
        <p:txBody>
          <a:bodyPr/>
          <a:lstStyle/>
          <a:p>
            <a:r>
              <a:rPr lang="en-US"/>
              <a:t>BENEFITS</a:t>
            </a:r>
            <a:endParaRPr lang="en-US" dirty="0"/>
          </a:p>
        </p:txBody>
      </p:sp>
      <p:sp>
        <p:nvSpPr>
          <p:cNvPr id="41" name="Text Placeholder 40">
            <a:extLst>
              <a:ext uri="{FF2B5EF4-FFF2-40B4-BE49-F238E27FC236}">
                <a16:creationId xmlns:a16="http://schemas.microsoft.com/office/drawing/2014/main" id="{96363A03-E425-4DF0-A245-F0EEE2D0431D}"/>
              </a:ext>
            </a:extLst>
          </p:cNvPr>
          <p:cNvSpPr>
            <a:spLocks noGrp="1"/>
          </p:cNvSpPr>
          <p:nvPr>
            <p:ph type="body" sz="quarter" idx="25"/>
          </p:nvPr>
        </p:nvSpPr>
        <p:spPr>
          <a:xfrm>
            <a:off x="0" y="1465263"/>
            <a:ext cx="10026650" cy="4754562"/>
          </a:xfrm>
        </p:spPr>
        <p:txBody>
          <a:bodyPr vert="horz" lIns="1005840" tIns="502920" rIns="91440" bIns="45720" rtlCol="0" anchor="t">
            <a:noAutofit/>
          </a:bodyPr>
          <a:lstStyle/>
          <a:p>
            <a:r>
              <a:rPr lang="en-US" dirty="0"/>
              <a:t>Efficiency</a:t>
            </a:r>
          </a:p>
        </p:txBody>
      </p:sp>
      <p:sp>
        <p:nvSpPr>
          <p:cNvPr id="44" name="Text Placeholder 43">
            <a:extLst>
              <a:ext uri="{FF2B5EF4-FFF2-40B4-BE49-F238E27FC236}">
                <a16:creationId xmlns:a16="http://schemas.microsoft.com/office/drawing/2014/main" id="{980B2038-1B53-491E-BC2F-148E99EFDBB8}"/>
              </a:ext>
            </a:extLst>
          </p:cNvPr>
          <p:cNvSpPr>
            <a:spLocks noGrp="1"/>
          </p:cNvSpPr>
          <p:nvPr>
            <p:ph type="body" sz="quarter" idx="15"/>
          </p:nvPr>
        </p:nvSpPr>
        <p:spPr>
          <a:xfrm>
            <a:off x="914274" y="2242336"/>
            <a:ext cx="3886200" cy="914400"/>
          </a:xfrm>
        </p:spPr>
        <p:txBody>
          <a:bodyPr vert="horz" lIns="91440" tIns="45720" rIns="91440" bIns="45720" rtlCol="0" anchor="t">
            <a:normAutofit/>
          </a:bodyPr>
          <a:lstStyle/>
          <a:p>
            <a:r>
              <a:rPr lang="en-US" dirty="0"/>
              <a:t>Automates trading decisions and execution, processing vast amounts of data quickly</a:t>
            </a:r>
          </a:p>
        </p:txBody>
      </p:sp>
      <p:sp>
        <p:nvSpPr>
          <p:cNvPr id="45" name="Text Placeholder 44">
            <a:extLst>
              <a:ext uri="{FF2B5EF4-FFF2-40B4-BE49-F238E27FC236}">
                <a16:creationId xmlns:a16="http://schemas.microsoft.com/office/drawing/2014/main" id="{F970A788-9414-4536-9C00-F0C8714580AB}"/>
              </a:ext>
            </a:extLst>
          </p:cNvPr>
          <p:cNvSpPr>
            <a:spLocks noGrp="1"/>
          </p:cNvSpPr>
          <p:nvPr>
            <p:ph type="body" sz="quarter" idx="16"/>
          </p:nvPr>
        </p:nvSpPr>
        <p:spPr>
          <a:xfrm>
            <a:off x="914525" y="3218688"/>
            <a:ext cx="3886200" cy="320040"/>
          </a:xfrm>
        </p:spPr>
        <p:txBody>
          <a:bodyPr vert="horz" lIns="91440" tIns="45720" rIns="91440" bIns="45720" rtlCol="0" anchor="t">
            <a:noAutofit/>
          </a:bodyPr>
          <a:lstStyle/>
          <a:p>
            <a:r>
              <a:rPr lang="en-US" dirty="0"/>
              <a:t>Emotional bias</a:t>
            </a:r>
          </a:p>
        </p:txBody>
      </p:sp>
      <p:sp>
        <p:nvSpPr>
          <p:cNvPr id="46" name="Text Placeholder 45">
            <a:extLst>
              <a:ext uri="{FF2B5EF4-FFF2-40B4-BE49-F238E27FC236}">
                <a16:creationId xmlns:a16="http://schemas.microsoft.com/office/drawing/2014/main" id="{F845A907-CC82-47DD-86EC-58C44C2EA61D}"/>
              </a:ext>
            </a:extLst>
          </p:cNvPr>
          <p:cNvSpPr>
            <a:spLocks noGrp="1"/>
          </p:cNvSpPr>
          <p:nvPr>
            <p:ph type="body" sz="quarter" idx="17"/>
          </p:nvPr>
        </p:nvSpPr>
        <p:spPr>
          <a:xfrm>
            <a:off x="914399" y="3545967"/>
            <a:ext cx="3886200" cy="914400"/>
          </a:xfrm>
        </p:spPr>
        <p:txBody>
          <a:bodyPr vert="horz" lIns="91440" tIns="45720" rIns="91440" bIns="45720" rtlCol="0" anchor="t">
            <a:noAutofit/>
          </a:bodyPr>
          <a:lstStyle/>
          <a:p>
            <a:r>
              <a:rPr lang="en-US" dirty="0"/>
              <a:t>Eliminates emotional biases, making decisions based on data and predefined strategies</a:t>
            </a:r>
          </a:p>
        </p:txBody>
      </p:sp>
      <p:sp>
        <p:nvSpPr>
          <p:cNvPr id="16" name="Text Placeholder 15">
            <a:extLst>
              <a:ext uri="{FF2B5EF4-FFF2-40B4-BE49-F238E27FC236}">
                <a16:creationId xmlns:a16="http://schemas.microsoft.com/office/drawing/2014/main" id="{DEF3428C-82C8-426A-8AA5-06D41239356C}"/>
              </a:ext>
            </a:extLst>
          </p:cNvPr>
          <p:cNvSpPr>
            <a:spLocks noGrp="1"/>
          </p:cNvSpPr>
          <p:nvPr>
            <p:ph type="body" sz="quarter" idx="22"/>
          </p:nvPr>
        </p:nvSpPr>
        <p:spPr>
          <a:xfrm>
            <a:off x="914525" y="4709160"/>
            <a:ext cx="3886200" cy="320040"/>
          </a:xfrm>
        </p:spPr>
        <p:txBody>
          <a:bodyPr vert="horz" lIns="91440" tIns="45720" rIns="91440" bIns="45720" rtlCol="0" anchor="t">
            <a:noAutofit/>
          </a:bodyPr>
          <a:lstStyle/>
          <a:p>
            <a:r>
              <a:rPr lang="en-US" dirty="0"/>
              <a:t>Irregular hours Operation</a:t>
            </a:r>
          </a:p>
        </p:txBody>
      </p:sp>
      <p:sp>
        <p:nvSpPr>
          <p:cNvPr id="17" name="Text Placeholder 16">
            <a:extLst>
              <a:ext uri="{FF2B5EF4-FFF2-40B4-BE49-F238E27FC236}">
                <a16:creationId xmlns:a16="http://schemas.microsoft.com/office/drawing/2014/main" id="{8B178A14-FF95-463C-89E7-D71BB431EA6A}"/>
              </a:ext>
            </a:extLst>
          </p:cNvPr>
          <p:cNvSpPr>
            <a:spLocks noGrp="1"/>
          </p:cNvSpPr>
          <p:nvPr>
            <p:ph type="body" sz="quarter" idx="23"/>
          </p:nvPr>
        </p:nvSpPr>
        <p:spPr>
          <a:xfrm>
            <a:off x="914399" y="5036439"/>
            <a:ext cx="3886200" cy="737604"/>
          </a:xfrm>
        </p:spPr>
        <p:txBody>
          <a:bodyPr vert="horz" lIns="91440" tIns="45720" rIns="91440" bIns="45720" rtlCol="0" anchor="t">
            <a:noAutofit/>
          </a:bodyPr>
          <a:lstStyle/>
          <a:p>
            <a:r>
              <a:rPr lang="en-US">
                <a:solidFill>
                  <a:srgbClr val="0D0D0D"/>
                </a:solidFill>
                <a:ea typeface="+mn-lt"/>
                <a:cs typeface="+mn-lt"/>
              </a:rPr>
              <a:t>Excel in capturing market price movements and executing trades promptly, going beyond human limitations in continuously monitoring the market</a:t>
            </a:r>
            <a:endParaRPr lang="zh-CN" altLang="en-US"/>
          </a:p>
          <a:p>
            <a:endParaRPr lang="en-US" dirty="0"/>
          </a:p>
        </p:txBody>
      </p:sp>
      <p:sp>
        <p:nvSpPr>
          <p:cNvPr id="47" name="Text Placeholder 46">
            <a:extLst>
              <a:ext uri="{FF2B5EF4-FFF2-40B4-BE49-F238E27FC236}">
                <a16:creationId xmlns:a16="http://schemas.microsoft.com/office/drawing/2014/main" id="{5B76A604-CBAD-4494-A846-E4C833A6092C}"/>
              </a:ext>
            </a:extLst>
          </p:cNvPr>
          <p:cNvSpPr>
            <a:spLocks noGrp="1"/>
          </p:cNvSpPr>
          <p:nvPr>
            <p:ph type="body" sz="quarter" idx="18"/>
          </p:nvPr>
        </p:nvSpPr>
        <p:spPr>
          <a:xfrm>
            <a:off x="5590801" y="1916113"/>
            <a:ext cx="3886200" cy="320040"/>
          </a:xfrm>
        </p:spPr>
        <p:txBody>
          <a:bodyPr vert="horz" lIns="91440" tIns="45720" rIns="91440" bIns="45720" rtlCol="0" anchor="t">
            <a:noAutofit/>
          </a:bodyPr>
          <a:lstStyle/>
          <a:p>
            <a:r>
              <a:rPr lang="en-US" dirty="0"/>
              <a:t>scalability</a:t>
            </a:r>
          </a:p>
        </p:txBody>
      </p:sp>
      <p:sp>
        <p:nvSpPr>
          <p:cNvPr id="48" name="Text Placeholder 47">
            <a:extLst>
              <a:ext uri="{FF2B5EF4-FFF2-40B4-BE49-F238E27FC236}">
                <a16:creationId xmlns:a16="http://schemas.microsoft.com/office/drawing/2014/main" id="{BF07FAC4-029F-4076-B784-683A1CCA6865}"/>
              </a:ext>
            </a:extLst>
          </p:cNvPr>
          <p:cNvSpPr>
            <a:spLocks noGrp="1"/>
          </p:cNvSpPr>
          <p:nvPr>
            <p:ph type="body" sz="quarter" idx="19"/>
          </p:nvPr>
        </p:nvSpPr>
        <p:spPr>
          <a:xfrm>
            <a:off x="5590675" y="2242336"/>
            <a:ext cx="3886200" cy="914400"/>
          </a:xfrm>
        </p:spPr>
        <p:txBody>
          <a:bodyPr vert="horz" lIns="91440" tIns="45720" rIns="91440" bIns="45720" rtlCol="0" anchor="t">
            <a:normAutofit/>
          </a:bodyPr>
          <a:lstStyle/>
          <a:p>
            <a:r>
              <a:rPr lang="en-US" dirty="0"/>
              <a:t>Easily scalable to manage and analyze data from multiple markets or instruments simultaneously</a:t>
            </a:r>
          </a:p>
        </p:txBody>
      </p:sp>
      <p:sp>
        <p:nvSpPr>
          <p:cNvPr id="49" name="Text Placeholder 48">
            <a:extLst>
              <a:ext uri="{FF2B5EF4-FFF2-40B4-BE49-F238E27FC236}">
                <a16:creationId xmlns:a16="http://schemas.microsoft.com/office/drawing/2014/main" id="{BEEA5224-6F24-4134-84A4-4BB922BE15DE}"/>
              </a:ext>
            </a:extLst>
          </p:cNvPr>
          <p:cNvSpPr>
            <a:spLocks noGrp="1"/>
          </p:cNvSpPr>
          <p:nvPr>
            <p:ph type="body" sz="quarter" idx="20"/>
          </p:nvPr>
        </p:nvSpPr>
        <p:spPr>
          <a:xfrm>
            <a:off x="5590801" y="3218688"/>
            <a:ext cx="3886200" cy="320040"/>
          </a:xfrm>
        </p:spPr>
        <p:txBody>
          <a:bodyPr vert="horz" lIns="91440" tIns="45720" rIns="91440" bIns="45720" rtlCol="0" anchor="t">
            <a:noAutofit/>
          </a:bodyPr>
          <a:lstStyle/>
          <a:p>
            <a:r>
              <a:rPr lang="en-US" dirty="0"/>
              <a:t>adaptability</a:t>
            </a:r>
          </a:p>
        </p:txBody>
      </p:sp>
      <p:sp>
        <p:nvSpPr>
          <p:cNvPr id="50" name="Text Placeholder 49">
            <a:extLst>
              <a:ext uri="{FF2B5EF4-FFF2-40B4-BE49-F238E27FC236}">
                <a16:creationId xmlns:a16="http://schemas.microsoft.com/office/drawing/2014/main" id="{6DC9F3A7-D8E7-4ABC-8153-8AFB777CAC78}"/>
              </a:ext>
            </a:extLst>
          </p:cNvPr>
          <p:cNvSpPr>
            <a:spLocks noGrp="1"/>
          </p:cNvSpPr>
          <p:nvPr>
            <p:ph type="body" sz="quarter" idx="21"/>
          </p:nvPr>
        </p:nvSpPr>
        <p:spPr>
          <a:xfrm>
            <a:off x="5590675" y="3545967"/>
            <a:ext cx="3886200" cy="914400"/>
          </a:xfrm>
        </p:spPr>
        <p:txBody>
          <a:bodyPr vert="horz" lIns="91440" tIns="45720" rIns="91440" bIns="45720" rtlCol="0" anchor="t">
            <a:normAutofit/>
          </a:bodyPr>
          <a:lstStyle/>
          <a:p>
            <a:r>
              <a:rPr lang="en-US" dirty="0"/>
              <a:t>Can learn and adapt to new patterns or changes in the market, potentially improving strategies over time</a:t>
            </a:r>
          </a:p>
        </p:txBody>
      </p:sp>
      <p:sp>
        <p:nvSpPr>
          <p:cNvPr id="152" name="Text Placeholder 151">
            <a:extLst>
              <a:ext uri="{FF2B5EF4-FFF2-40B4-BE49-F238E27FC236}">
                <a16:creationId xmlns:a16="http://schemas.microsoft.com/office/drawing/2014/main" id="{3C4F874E-995C-4034-ACF3-1F09DDFD1EF2}"/>
              </a:ext>
            </a:extLst>
          </p:cNvPr>
          <p:cNvSpPr>
            <a:spLocks noGrp="1"/>
          </p:cNvSpPr>
          <p:nvPr>
            <p:ph type="body" sz="quarter" idx="24"/>
          </p:nvPr>
        </p:nvSpPr>
        <p:spPr>
          <a:xfrm>
            <a:off x="10734040" y="-68580"/>
            <a:ext cx="1737360" cy="6858000"/>
          </a:xfrm>
        </p:spPr>
        <p:txBody>
          <a:bodyPr/>
          <a:lstStyle/>
          <a:p>
            <a:r>
              <a:rPr lang="en-US" dirty="0" err="1">
                <a:latin typeface="Source Sans Pro ExtraLight"/>
                <a:ea typeface="Source Sans Pro ExtraLight"/>
              </a:rPr>
              <a:t>benefitS</a:t>
            </a:r>
            <a:endParaRPr lang="en-US" dirty="0" err="1"/>
          </a:p>
        </p:txBody>
      </p:sp>
    </p:spTree>
    <p:extLst>
      <p:ext uri="{BB962C8B-B14F-4D97-AF65-F5344CB8AC3E}">
        <p14:creationId xmlns:p14="http://schemas.microsoft.com/office/powerpoint/2010/main" val="3238362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photo of coins on a table&#10;">
            <a:extLst>
              <a:ext uri="{FF2B5EF4-FFF2-40B4-BE49-F238E27FC236}">
                <a16:creationId xmlns:a16="http://schemas.microsoft.com/office/drawing/2014/main" id="{A78432FC-7702-44D2-9799-5CC8D3D0C06C}"/>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588" y="0"/>
            <a:ext cx="12188825" cy="6858000"/>
          </a:xfrm>
        </p:spPr>
      </p:pic>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841248" y="858957"/>
            <a:ext cx="4032504" cy="1325563"/>
          </a:xfrm>
        </p:spPr>
        <p:txBody>
          <a:bodyPr/>
          <a:lstStyle/>
          <a:p>
            <a:r>
              <a:rPr lang="en-US" dirty="0"/>
              <a:t>MODEL</a:t>
            </a:r>
            <a:br>
              <a:rPr lang="en-US" dirty="0"/>
            </a:br>
            <a:r>
              <a:rPr lang="en-US" dirty="0"/>
              <a:t> OVERVIEW</a:t>
            </a:r>
          </a:p>
        </p:txBody>
      </p:sp>
      <p:sp>
        <p:nvSpPr>
          <p:cNvPr id="4" name="Content Placeholder 3">
            <a:extLst>
              <a:ext uri="{FF2B5EF4-FFF2-40B4-BE49-F238E27FC236}">
                <a16:creationId xmlns:a16="http://schemas.microsoft.com/office/drawing/2014/main" id="{8421587F-8DFD-4A31-9931-8A346A92D87A}"/>
              </a:ext>
            </a:extLst>
          </p:cNvPr>
          <p:cNvSpPr>
            <a:spLocks noGrp="1"/>
          </p:cNvSpPr>
          <p:nvPr>
            <p:ph type="body" sz="quarter" idx="14"/>
          </p:nvPr>
        </p:nvSpPr>
        <p:spPr>
          <a:xfrm>
            <a:off x="5638800" y="1173329"/>
            <a:ext cx="2743200" cy="365760"/>
          </a:xfrm>
        </p:spPr>
        <p:txBody>
          <a:bodyPr vert="horz" lIns="91440" tIns="45720" rIns="91440" bIns="45720" rtlCol="0" anchor="t">
            <a:noAutofit/>
          </a:bodyPr>
          <a:lstStyle/>
          <a:p>
            <a:r>
              <a:rPr lang="en-ZA" sz="2800" dirty="0"/>
              <a:t>agent</a:t>
            </a:r>
          </a:p>
        </p:txBody>
      </p:sp>
      <p:sp>
        <p:nvSpPr>
          <p:cNvPr id="12" name="Text Placeholder 11">
            <a:extLst>
              <a:ext uri="{FF2B5EF4-FFF2-40B4-BE49-F238E27FC236}">
                <a16:creationId xmlns:a16="http://schemas.microsoft.com/office/drawing/2014/main" id="{511B0752-C624-457B-B12B-B88C90BBA8D7}"/>
              </a:ext>
            </a:extLst>
          </p:cNvPr>
          <p:cNvSpPr>
            <a:spLocks noGrp="1"/>
          </p:cNvSpPr>
          <p:nvPr>
            <p:ph type="body" sz="quarter" idx="15"/>
          </p:nvPr>
        </p:nvSpPr>
        <p:spPr>
          <a:xfrm>
            <a:off x="5638800" y="1522412"/>
            <a:ext cx="2743200" cy="914400"/>
          </a:xfrm>
        </p:spPr>
        <p:txBody>
          <a:bodyPr vert="horz" lIns="91440" tIns="45720" rIns="91440" bIns="45720" rtlCol="0" anchor="ctr">
            <a:noAutofit/>
          </a:bodyPr>
          <a:lstStyle/>
          <a:p>
            <a:r>
              <a:rPr lang="en-ZA" sz="1800" dirty="0">
                <a:ea typeface="Source Sans Pro"/>
              </a:rPr>
              <a:t>Trained models</a:t>
            </a:r>
          </a:p>
          <a:p>
            <a:endParaRPr lang="en-US" dirty="0"/>
          </a:p>
        </p:txBody>
      </p:sp>
      <p:sp>
        <p:nvSpPr>
          <p:cNvPr id="25" name="Text Placeholder 24">
            <a:extLst>
              <a:ext uri="{FF2B5EF4-FFF2-40B4-BE49-F238E27FC236}">
                <a16:creationId xmlns:a16="http://schemas.microsoft.com/office/drawing/2014/main" id="{6E0EDB3B-C0A8-4C28-A8CE-248E9B2BF5F1}"/>
              </a:ext>
            </a:extLst>
          </p:cNvPr>
          <p:cNvSpPr>
            <a:spLocks noGrp="1"/>
          </p:cNvSpPr>
          <p:nvPr>
            <p:ph type="body" sz="quarter" idx="16"/>
          </p:nvPr>
        </p:nvSpPr>
        <p:spPr>
          <a:xfrm>
            <a:off x="5638800" y="2743993"/>
            <a:ext cx="2743200" cy="365760"/>
          </a:xfrm>
        </p:spPr>
        <p:txBody>
          <a:bodyPr vert="horz" lIns="91440" tIns="45720" rIns="91440" bIns="45720" rtlCol="0" anchor="t">
            <a:noAutofit/>
          </a:bodyPr>
          <a:lstStyle/>
          <a:p>
            <a:r>
              <a:rPr lang="en-ZA" sz="2800" dirty="0"/>
              <a:t>state</a:t>
            </a:r>
            <a:endParaRPr lang="en-US" sz="2800" dirty="0"/>
          </a:p>
        </p:txBody>
      </p:sp>
      <p:sp>
        <p:nvSpPr>
          <p:cNvPr id="26" name="Text Placeholder 25">
            <a:extLst>
              <a:ext uri="{FF2B5EF4-FFF2-40B4-BE49-F238E27FC236}">
                <a16:creationId xmlns:a16="http://schemas.microsoft.com/office/drawing/2014/main" id="{6446DD38-A9AC-47C3-9018-7367CED92B9D}"/>
              </a:ext>
            </a:extLst>
          </p:cNvPr>
          <p:cNvSpPr>
            <a:spLocks noGrp="1"/>
          </p:cNvSpPr>
          <p:nvPr>
            <p:ph type="body" sz="quarter" idx="17"/>
          </p:nvPr>
        </p:nvSpPr>
        <p:spPr>
          <a:xfrm>
            <a:off x="5638800" y="3074026"/>
            <a:ext cx="2743200" cy="914400"/>
          </a:xfrm>
        </p:spPr>
        <p:txBody>
          <a:bodyPr vert="horz" lIns="91440" tIns="45720" rIns="91440" bIns="45720" rtlCol="0" anchor="ctr">
            <a:noAutofit/>
          </a:bodyPr>
          <a:lstStyle/>
          <a:p>
            <a:r>
              <a:rPr lang="en-ZA" sz="1800" dirty="0">
                <a:ea typeface="Source Sans Pro"/>
              </a:rPr>
              <a:t>Historical price</a:t>
            </a:r>
          </a:p>
        </p:txBody>
      </p:sp>
      <p:sp>
        <p:nvSpPr>
          <p:cNvPr id="27" name="Text Placeholder 26">
            <a:extLst>
              <a:ext uri="{FF2B5EF4-FFF2-40B4-BE49-F238E27FC236}">
                <a16:creationId xmlns:a16="http://schemas.microsoft.com/office/drawing/2014/main" id="{0856D9EA-5EA0-4EBE-B2BD-E08F18E8DB9D}"/>
              </a:ext>
            </a:extLst>
          </p:cNvPr>
          <p:cNvSpPr>
            <a:spLocks noGrp="1"/>
          </p:cNvSpPr>
          <p:nvPr>
            <p:ph type="body" sz="quarter" idx="18"/>
          </p:nvPr>
        </p:nvSpPr>
        <p:spPr>
          <a:xfrm>
            <a:off x="8686038" y="1176295"/>
            <a:ext cx="2912533" cy="365760"/>
          </a:xfrm>
        </p:spPr>
        <p:txBody>
          <a:bodyPr vert="horz" lIns="91440" tIns="45720" rIns="91440" bIns="45720" rtlCol="0" anchor="t">
            <a:noAutofit/>
          </a:bodyPr>
          <a:lstStyle/>
          <a:p>
            <a:r>
              <a:rPr lang="en-ZA" sz="2800" dirty="0"/>
              <a:t>environment</a:t>
            </a:r>
            <a:endParaRPr lang="en-US" sz="2800" dirty="0"/>
          </a:p>
        </p:txBody>
      </p:sp>
      <p:sp>
        <p:nvSpPr>
          <p:cNvPr id="28" name="Text Placeholder 27">
            <a:extLst>
              <a:ext uri="{FF2B5EF4-FFF2-40B4-BE49-F238E27FC236}">
                <a16:creationId xmlns:a16="http://schemas.microsoft.com/office/drawing/2014/main" id="{25D79B6A-A890-45AF-A99D-5F70F6C80238}"/>
              </a:ext>
            </a:extLst>
          </p:cNvPr>
          <p:cNvSpPr>
            <a:spLocks noGrp="1"/>
          </p:cNvSpPr>
          <p:nvPr>
            <p:ph type="body" sz="quarter" idx="19"/>
          </p:nvPr>
        </p:nvSpPr>
        <p:spPr>
          <a:xfrm>
            <a:off x="8686038" y="1379355"/>
            <a:ext cx="3253991" cy="914400"/>
          </a:xfrm>
        </p:spPr>
        <p:txBody>
          <a:bodyPr vert="horz" lIns="91440" tIns="45720" rIns="91440" bIns="45720" rtlCol="0" anchor="ctr">
            <a:noAutofit/>
          </a:bodyPr>
          <a:lstStyle/>
          <a:p>
            <a:r>
              <a:rPr lang="en-ZA" sz="1800" dirty="0">
                <a:ea typeface="Source Sans Pro"/>
              </a:rPr>
              <a:t>Simulates the financial market</a:t>
            </a:r>
          </a:p>
        </p:txBody>
      </p:sp>
      <p:sp>
        <p:nvSpPr>
          <p:cNvPr id="29" name="Text Placeholder 28">
            <a:extLst>
              <a:ext uri="{FF2B5EF4-FFF2-40B4-BE49-F238E27FC236}">
                <a16:creationId xmlns:a16="http://schemas.microsoft.com/office/drawing/2014/main" id="{D8477383-390C-41CA-A296-5FBDFAD23100}"/>
              </a:ext>
            </a:extLst>
          </p:cNvPr>
          <p:cNvSpPr>
            <a:spLocks noGrp="1"/>
          </p:cNvSpPr>
          <p:nvPr>
            <p:ph type="body" sz="quarter" idx="20"/>
          </p:nvPr>
        </p:nvSpPr>
        <p:spPr>
          <a:xfrm>
            <a:off x="8686038" y="2753471"/>
            <a:ext cx="2743200" cy="365760"/>
          </a:xfrm>
        </p:spPr>
        <p:txBody>
          <a:bodyPr vert="horz" lIns="91440" tIns="45720" rIns="91440" bIns="45720" rtlCol="0" anchor="t">
            <a:noAutofit/>
          </a:bodyPr>
          <a:lstStyle/>
          <a:p>
            <a:r>
              <a:rPr lang="en-ZA" sz="2800" dirty="0"/>
              <a:t>action</a:t>
            </a:r>
            <a:endParaRPr lang="en-US" sz="2800" dirty="0"/>
          </a:p>
        </p:txBody>
      </p:sp>
      <p:sp>
        <p:nvSpPr>
          <p:cNvPr id="30" name="Text Placeholder 29">
            <a:extLst>
              <a:ext uri="{FF2B5EF4-FFF2-40B4-BE49-F238E27FC236}">
                <a16:creationId xmlns:a16="http://schemas.microsoft.com/office/drawing/2014/main" id="{C0B07462-809B-4573-9E92-EDEE7B899091}"/>
              </a:ext>
            </a:extLst>
          </p:cNvPr>
          <p:cNvSpPr>
            <a:spLocks noGrp="1"/>
          </p:cNvSpPr>
          <p:nvPr>
            <p:ph type="body" sz="quarter" idx="21"/>
          </p:nvPr>
        </p:nvSpPr>
        <p:spPr>
          <a:xfrm>
            <a:off x="8686038" y="3083504"/>
            <a:ext cx="2743200" cy="914400"/>
          </a:xfrm>
        </p:spPr>
        <p:txBody>
          <a:bodyPr vert="horz" lIns="91440" tIns="45720" rIns="91440" bIns="45720" rtlCol="0" anchor="ctr">
            <a:noAutofit/>
          </a:bodyPr>
          <a:lstStyle/>
          <a:p>
            <a:r>
              <a:rPr lang="en-ZA" sz="1800" dirty="0">
                <a:ea typeface="Source Sans Pro"/>
              </a:rPr>
              <a:t>Buy / Sell / Hold</a:t>
            </a:r>
            <a:endParaRPr lang="zh-CN" altLang="en-US" sz="1800" dirty="0"/>
          </a:p>
        </p:txBody>
      </p:sp>
      <p:sp>
        <p:nvSpPr>
          <p:cNvPr id="45" name="Slide Number Placeholder 44">
            <a:extLst>
              <a:ext uri="{FF2B5EF4-FFF2-40B4-BE49-F238E27FC236}">
                <a16:creationId xmlns:a16="http://schemas.microsoft.com/office/drawing/2014/main" id="{839DF259-1923-4D25-955A-2AFFAE8BDE48}"/>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4</a:t>
            </a:fld>
            <a:endParaRPr lang="en-US" dirty="0"/>
          </a:p>
        </p:txBody>
      </p:sp>
      <p:sp>
        <p:nvSpPr>
          <p:cNvPr id="5" name="Text Placeholder 28">
            <a:extLst>
              <a:ext uri="{FF2B5EF4-FFF2-40B4-BE49-F238E27FC236}">
                <a16:creationId xmlns:a16="http://schemas.microsoft.com/office/drawing/2014/main" id="{1F5EA8D2-7761-39CB-D7C8-CF24E011C6F8}"/>
              </a:ext>
            </a:extLst>
          </p:cNvPr>
          <p:cNvSpPr txBox="1">
            <a:spLocks/>
          </p:cNvSpPr>
          <p:nvPr/>
        </p:nvSpPr>
        <p:spPr>
          <a:xfrm>
            <a:off x="5589471" y="4212157"/>
            <a:ext cx="2743200" cy="365760"/>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1800" kern="1200" cap="all" baseline="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j-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j-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j-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2800" dirty="0"/>
              <a:t>reward</a:t>
            </a:r>
          </a:p>
        </p:txBody>
      </p:sp>
      <p:sp>
        <p:nvSpPr>
          <p:cNvPr id="7" name="Text Placeholder 29">
            <a:extLst>
              <a:ext uri="{FF2B5EF4-FFF2-40B4-BE49-F238E27FC236}">
                <a16:creationId xmlns:a16="http://schemas.microsoft.com/office/drawing/2014/main" id="{2981F55B-0C43-944D-6742-7E4C784D3669}"/>
              </a:ext>
            </a:extLst>
          </p:cNvPr>
          <p:cNvSpPr txBox="1">
            <a:spLocks/>
          </p:cNvSpPr>
          <p:nvPr/>
        </p:nvSpPr>
        <p:spPr>
          <a:xfrm>
            <a:off x="5639713" y="4579405"/>
            <a:ext cx="2743200" cy="914400"/>
          </a:xfrm>
          <a:prstGeom prst="rect">
            <a:avLst/>
          </a:prstGeom>
        </p:spPr>
        <p:txBody>
          <a:bodyPr vert="horz" lIns="91440" tIns="45720" rIns="91440" bIns="45720" rtlCol="0" anchor="ctr">
            <a:noAutofit/>
          </a:bodyPr>
          <a:lstStyle>
            <a:lvl1pPr marL="0" indent="0" algn="l" defTabSz="914400" rtl="0" eaLnBrk="1" latinLnBrk="0" hangingPunct="1">
              <a:lnSpc>
                <a:spcPts val="2000"/>
              </a:lnSpc>
              <a:spcBef>
                <a:spcPts val="0"/>
              </a:spcBef>
              <a:buFont typeface="Arial" panose="020B0604020202020204" pitchFamily="34" charset="0"/>
              <a:buNone/>
              <a:defRPr sz="14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800" dirty="0">
                <a:ea typeface="Source Sans Pro"/>
              </a:rPr>
              <a:t>Amount of profit</a:t>
            </a:r>
          </a:p>
        </p:txBody>
      </p:sp>
    </p:spTree>
    <p:extLst>
      <p:ext uri="{BB962C8B-B14F-4D97-AF65-F5344CB8AC3E}">
        <p14:creationId xmlns:p14="http://schemas.microsoft.com/office/powerpoint/2010/main" val="35077184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descr="image of bar graphs&#10;">
            <a:extLst>
              <a:ext uri="{FF2B5EF4-FFF2-40B4-BE49-F238E27FC236}">
                <a16:creationId xmlns:a16="http://schemas.microsoft.com/office/drawing/2014/main" id="{1D2A9476-0B6C-45AA-9858-11D33F36A0DA}"/>
              </a:ext>
            </a:extLst>
          </p:cNvPr>
          <p:cNvPicPr>
            <a:picLocks noGrp="1" noChangeAspect="1"/>
          </p:cNvPicPr>
          <p:nvPr>
            <p:ph type="pic" sz="quarter" idx="34"/>
          </p:nvPr>
        </p:nvPicPr>
        <p:blipFill rotWithShape="1">
          <a:blip r:embed="rId2" cstate="screen">
            <a:extLst>
              <a:ext uri="{28A0092B-C50C-407E-A947-70E740481C1C}">
                <a14:useLocalDpi xmlns:a14="http://schemas.microsoft.com/office/drawing/2010/main"/>
              </a:ext>
            </a:extLst>
          </a:blip>
          <a:srcRect l="6" r="6"/>
          <a:stretch/>
        </p:blipFill>
        <p:spPr>
          <a:xfrm>
            <a:off x="-4989" y="0"/>
            <a:ext cx="12188952" cy="6858000"/>
          </a:xfrm>
        </p:spPr>
      </p:pic>
      <p:sp>
        <p:nvSpPr>
          <p:cNvPr id="23" name="Title 22">
            <a:extLst>
              <a:ext uri="{FF2B5EF4-FFF2-40B4-BE49-F238E27FC236}">
                <a16:creationId xmlns:a16="http://schemas.microsoft.com/office/drawing/2014/main" id="{5FB75C3E-5885-49DD-8190-BB1E8C511A7E}"/>
              </a:ext>
            </a:extLst>
          </p:cNvPr>
          <p:cNvSpPr>
            <a:spLocks noGrp="1"/>
          </p:cNvSpPr>
          <p:nvPr>
            <p:ph type="title"/>
          </p:nvPr>
        </p:nvSpPr>
        <p:spPr>
          <a:xfrm>
            <a:off x="838200" y="365125"/>
            <a:ext cx="10515600" cy="1325563"/>
          </a:xfrm>
        </p:spPr>
        <p:txBody>
          <a:bodyPr/>
          <a:lstStyle/>
          <a:p>
            <a:r>
              <a:rPr lang="en-ZA" dirty="0"/>
              <a:t>ENVIRONMENT</a:t>
            </a:r>
          </a:p>
        </p:txBody>
      </p:sp>
      <p:sp>
        <p:nvSpPr>
          <p:cNvPr id="7" name="Slide Number Placeholder 6">
            <a:extLst>
              <a:ext uri="{FF2B5EF4-FFF2-40B4-BE49-F238E27FC236}">
                <a16:creationId xmlns:a16="http://schemas.microsoft.com/office/drawing/2014/main" id="{D52C7452-8DFB-4E08-B517-7802CB6719F4}"/>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5</a:t>
            </a:fld>
            <a:endParaRPr lang="en-ZA" dirty="0"/>
          </a:p>
        </p:txBody>
      </p:sp>
      <p:sp>
        <p:nvSpPr>
          <p:cNvPr id="11" name="文本占位符 10">
            <a:extLst>
              <a:ext uri="{FF2B5EF4-FFF2-40B4-BE49-F238E27FC236}">
                <a16:creationId xmlns:a16="http://schemas.microsoft.com/office/drawing/2014/main" id="{077E0A3C-F222-C55C-5163-7609D307B0DB}"/>
              </a:ext>
            </a:extLst>
          </p:cNvPr>
          <p:cNvSpPr>
            <a:spLocks noGrp="1"/>
          </p:cNvSpPr>
          <p:nvPr>
            <p:ph type="body" sz="quarter" idx="33"/>
          </p:nvPr>
        </p:nvSpPr>
        <p:spPr>
          <a:xfrm>
            <a:off x="8453814" y="2147459"/>
            <a:ext cx="2592505" cy="914400"/>
          </a:xfrm>
        </p:spPr>
        <p:txBody>
          <a:bodyPr/>
          <a:lstStyle/>
          <a:p>
            <a:r>
              <a:rPr lang="zh-CN" altLang="en-US" sz="2800">
                <a:ln w="15875">
                  <a:solidFill>
                    <a:prstClr val="white">
                      <a:lumMod val="85000"/>
                    </a:prstClr>
                  </a:solidFill>
                </a:ln>
              </a:rPr>
              <a:t>Technical Indicators</a:t>
            </a:r>
          </a:p>
        </p:txBody>
      </p:sp>
      <p:sp>
        <p:nvSpPr>
          <p:cNvPr id="19" name="文本占位符 10">
            <a:extLst>
              <a:ext uri="{FF2B5EF4-FFF2-40B4-BE49-F238E27FC236}">
                <a16:creationId xmlns:a16="http://schemas.microsoft.com/office/drawing/2014/main" id="{CE79C165-0D85-DDDD-2FA6-863C4AF4C15A}"/>
              </a:ext>
            </a:extLst>
          </p:cNvPr>
          <p:cNvSpPr txBox="1">
            <a:spLocks/>
          </p:cNvSpPr>
          <p:nvPr/>
        </p:nvSpPr>
        <p:spPr>
          <a:xfrm>
            <a:off x="1128879" y="3713142"/>
            <a:ext cx="2592505" cy="914400"/>
          </a:xfrm>
          <a:prstGeom prst="rect">
            <a:avLst/>
          </a:prstGeom>
          <a:noFill/>
        </p:spPr>
        <p:txBody>
          <a:bodyPr vert="horz" lIns="0" tIns="0" rIns="0" bIns="0" rtlCol="0" anchor="b">
            <a:noAutofit/>
          </a:bodyPr>
          <a:lstStyle>
            <a:lvl1pPr marL="0" indent="0" algn="ctr" defTabSz="914400" rtl="0" eaLnBrk="1" latinLnBrk="0" hangingPunct="1">
              <a:lnSpc>
                <a:spcPct val="90000"/>
              </a:lnSpc>
              <a:spcBef>
                <a:spcPts val="0"/>
              </a:spcBef>
              <a:spcAft>
                <a:spcPts val="0"/>
              </a:spcAft>
              <a:buFont typeface="Arial" panose="020B0604020202020204" pitchFamily="34" charset="0"/>
              <a:buNone/>
              <a:defRPr lang="en-ZA" sz="6000" kern="1200" dirty="0">
                <a:ln w="15875">
                  <a:solidFill>
                    <a:schemeClr val="bg1">
                      <a:lumMod val="85000"/>
                    </a:schemeClr>
                  </a:solidFill>
                </a:ln>
                <a:no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3200">
                <a:ln w="15875">
                  <a:solidFill>
                    <a:prstClr val="white">
                      <a:lumMod val="85000"/>
                    </a:prstClr>
                  </a:solidFill>
                </a:ln>
              </a:rPr>
              <a:t>Stock </a:t>
            </a:r>
            <a:endParaRPr lang="en-US" altLang="zh-CN" sz="3200">
              <a:ln w="15875">
                <a:solidFill>
                  <a:prstClr val="white">
                    <a:lumMod val="85000"/>
                  </a:prstClr>
                </a:solidFill>
              </a:ln>
            </a:endParaRPr>
          </a:p>
          <a:p>
            <a:r>
              <a:rPr lang="zh-CN" altLang="en-US" sz="3200">
                <a:ln w="15875">
                  <a:solidFill>
                    <a:prstClr val="white">
                      <a:lumMod val="85000"/>
                    </a:prstClr>
                  </a:solidFill>
                </a:ln>
              </a:rPr>
              <a:t>Price</a:t>
            </a:r>
            <a:endParaRPr lang="zh-CN"/>
          </a:p>
        </p:txBody>
      </p:sp>
      <p:sp>
        <p:nvSpPr>
          <p:cNvPr id="21" name="文本占位符 10">
            <a:extLst>
              <a:ext uri="{FF2B5EF4-FFF2-40B4-BE49-F238E27FC236}">
                <a16:creationId xmlns:a16="http://schemas.microsoft.com/office/drawing/2014/main" id="{30F2474B-8E2D-7BB6-A5C4-42AB286DF4DF}"/>
              </a:ext>
            </a:extLst>
          </p:cNvPr>
          <p:cNvSpPr txBox="1">
            <a:spLocks/>
          </p:cNvSpPr>
          <p:nvPr/>
        </p:nvSpPr>
        <p:spPr>
          <a:xfrm>
            <a:off x="3453956" y="2143552"/>
            <a:ext cx="2592505" cy="914400"/>
          </a:xfrm>
          <a:prstGeom prst="rect">
            <a:avLst/>
          </a:prstGeom>
          <a:noFill/>
        </p:spPr>
        <p:txBody>
          <a:bodyPr vert="horz" lIns="0" tIns="0" rIns="0" bIns="0" rtlCol="0" anchor="ctr">
            <a:noAutofit/>
          </a:bodyPr>
          <a:lstStyle>
            <a:lvl1pPr marL="0" indent="0" algn="ctr" defTabSz="914400" rtl="0" eaLnBrk="1" latinLnBrk="0" hangingPunct="1">
              <a:lnSpc>
                <a:spcPct val="90000"/>
              </a:lnSpc>
              <a:spcBef>
                <a:spcPts val="0"/>
              </a:spcBef>
              <a:spcAft>
                <a:spcPts val="0"/>
              </a:spcAft>
              <a:buFont typeface="Arial" panose="020B0604020202020204" pitchFamily="34" charset="0"/>
              <a:buNone/>
              <a:defRPr lang="en-ZA" sz="6000" kern="1200" dirty="0">
                <a:ln w="15875">
                  <a:solidFill>
                    <a:schemeClr val="bg1">
                      <a:lumMod val="85000"/>
                    </a:schemeClr>
                  </a:solidFill>
                </a:ln>
                <a:no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3600">
                <a:ln w="15875">
                  <a:solidFill>
                    <a:prstClr val="white">
                      <a:lumMod val="85000"/>
                    </a:prstClr>
                  </a:solidFill>
                </a:ln>
              </a:rPr>
              <a:t>Balance</a:t>
            </a:r>
            <a:endParaRPr lang="zh-CN" altLang="en-US" sz="3600"/>
          </a:p>
        </p:txBody>
      </p:sp>
      <p:sp>
        <p:nvSpPr>
          <p:cNvPr id="24" name="文本占位符 10">
            <a:extLst>
              <a:ext uri="{FF2B5EF4-FFF2-40B4-BE49-F238E27FC236}">
                <a16:creationId xmlns:a16="http://schemas.microsoft.com/office/drawing/2014/main" id="{48A37F79-ED0B-DC58-A18F-841451492AE4}"/>
              </a:ext>
            </a:extLst>
          </p:cNvPr>
          <p:cNvSpPr txBox="1">
            <a:spLocks/>
          </p:cNvSpPr>
          <p:nvPr/>
        </p:nvSpPr>
        <p:spPr>
          <a:xfrm>
            <a:off x="6020006" y="3713141"/>
            <a:ext cx="2592505" cy="914400"/>
          </a:xfrm>
          <a:prstGeom prst="rect">
            <a:avLst/>
          </a:prstGeom>
          <a:noFill/>
        </p:spPr>
        <p:txBody>
          <a:bodyPr vert="horz" lIns="0" tIns="0" rIns="0" bIns="0" rtlCol="0" anchor="ctr">
            <a:noAutofit/>
          </a:bodyPr>
          <a:lstStyle>
            <a:lvl1pPr marL="0" indent="0" algn="ctr" defTabSz="914400" rtl="0" eaLnBrk="1" latinLnBrk="0" hangingPunct="1">
              <a:lnSpc>
                <a:spcPct val="90000"/>
              </a:lnSpc>
              <a:spcBef>
                <a:spcPts val="0"/>
              </a:spcBef>
              <a:spcAft>
                <a:spcPts val="0"/>
              </a:spcAft>
              <a:buFont typeface="Arial" panose="020B0604020202020204" pitchFamily="34" charset="0"/>
              <a:buNone/>
              <a:defRPr lang="en-ZA" sz="6000" kern="1200" dirty="0">
                <a:ln w="15875">
                  <a:solidFill>
                    <a:schemeClr val="bg1">
                      <a:lumMod val="85000"/>
                    </a:schemeClr>
                  </a:solidFill>
                </a:ln>
                <a:no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3600">
                <a:ln w="15875">
                  <a:solidFill>
                    <a:prstClr val="white">
                      <a:lumMod val="85000"/>
                    </a:prstClr>
                  </a:solidFill>
                </a:ln>
              </a:rPr>
              <a:t>Shares</a:t>
            </a:r>
          </a:p>
        </p:txBody>
      </p:sp>
    </p:spTree>
    <p:extLst>
      <p:ext uri="{BB962C8B-B14F-4D97-AF65-F5344CB8AC3E}">
        <p14:creationId xmlns:p14="http://schemas.microsoft.com/office/powerpoint/2010/main" val="16890192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black and white image of bar graphs">
            <a:extLst>
              <a:ext uri="{FF2B5EF4-FFF2-40B4-BE49-F238E27FC236}">
                <a16:creationId xmlns:a16="http://schemas.microsoft.com/office/drawing/2014/main" id="{328A991A-37FB-44FF-88EA-33E50292CB5C}"/>
              </a:ext>
            </a:extLst>
          </p:cNvPr>
          <p:cNvPicPr>
            <a:picLocks noGrp="1" noChangeAspect="1"/>
          </p:cNvPicPr>
          <p:nvPr>
            <p:ph type="pic" sz="quarter" idx="34"/>
          </p:nvPr>
        </p:nvPicPr>
        <p:blipFill rotWithShape="1">
          <a:blip r:embed="rId3">
            <a:extLst>
              <a:ext uri="{28A0092B-C50C-407E-A947-70E740481C1C}">
                <a14:useLocalDpi xmlns:a14="http://schemas.microsoft.com/office/drawing/2010/main"/>
              </a:ext>
            </a:extLst>
          </a:blip>
          <a:srcRect/>
          <a:stretch/>
        </p:blipFill>
        <p:spPr>
          <a:xfrm>
            <a:off x="1524" y="0"/>
            <a:ext cx="12188952" cy="6858000"/>
          </a:xfrm>
        </p:spPr>
      </p:pic>
      <p:sp>
        <p:nvSpPr>
          <p:cNvPr id="23" name="Title 22">
            <a:extLst>
              <a:ext uri="{FF2B5EF4-FFF2-40B4-BE49-F238E27FC236}">
                <a16:creationId xmlns:a16="http://schemas.microsoft.com/office/drawing/2014/main" id="{5FB75C3E-5885-49DD-8190-BB1E8C511A7E}"/>
              </a:ext>
            </a:extLst>
          </p:cNvPr>
          <p:cNvSpPr>
            <a:spLocks noGrp="1"/>
          </p:cNvSpPr>
          <p:nvPr>
            <p:ph type="title"/>
          </p:nvPr>
        </p:nvSpPr>
        <p:spPr>
          <a:xfrm>
            <a:off x="838200" y="365125"/>
            <a:ext cx="10515600" cy="1325563"/>
          </a:xfrm>
        </p:spPr>
        <p:txBody>
          <a:bodyPr/>
          <a:lstStyle/>
          <a:p>
            <a:r>
              <a:rPr lang="en-ZA" dirty="0"/>
              <a:t>DATASET OVERVIEW</a:t>
            </a:r>
          </a:p>
        </p:txBody>
      </p:sp>
      <p:sp>
        <p:nvSpPr>
          <p:cNvPr id="18" name="Text Placeholder 17">
            <a:extLst>
              <a:ext uri="{FF2B5EF4-FFF2-40B4-BE49-F238E27FC236}">
                <a16:creationId xmlns:a16="http://schemas.microsoft.com/office/drawing/2014/main" id="{2FF04D30-F224-451C-9FFE-3930E78F7E5C}"/>
              </a:ext>
            </a:extLst>
          </p:cNvPr>
          <p:cNvSpPr>
            <a:spLocks noGrp="1"/>
          </p:cNvSpPr>
          <p:nvPr>
            <p:ph type="body" sz="quarter" idx="39"/>
          </p:nvPr>
        </p:nvSpPr>
        <p:spPr/>
        <p:txBody>
          <a:bodyPr/>
          <a:lstStyle/>
          <a:p>
            <a:endParaRPr lang="en-US" dirty="0"/>
          </a:p>
        </p:txBody>
      </p:sp>
      <p:sp>
        <p:nvSpPr>
          <p:cNvPr id="27" name="Text Placeholder 26">
            <a:extLst>
              <a:ext uri="{FF2B5EF4-FFF2-40B4-BE49-F238E27FC236}">
                <a16:creationId xmlns:a16="http://schemas.microsoft.com/office/drawing/2014/main" id="{3C7B196D-A4EB-4450-8C2E-D4F26C77F843}"/>
              </a:ext>
            </a:extLst>
          </p:cNvPr>
          <p:cNvSpPr>
            <a:spLocks noGrp="1"/>
          </p:cNvSpPr>
          <p:nvPr>
            <p:ph type="body" sz="quarter" idx="30"/>
          </p:nvPr>
        </p:nvSpPr>
        <p:spPr>
          <a:xfrm>
            <a:off x="1767130" y="2752344"/>
            <a:ext cx="2560320" cy="603504"/>
          </a:xfrm>
        </p:spPr>
        <p:txBody>
          <a:bodyPr anchor="ctr">
            <a:normAutofit/>
          </a:bodyPr>
          <a:lstStyle/>
          <a:p>
            <a:r>
              <a:rPr lang="en-ZA"/>
              <a:t>TSX</a:t>
            </a:r>
            <a:r>
              <a:rPr lang="en-ZA" dirty="0"/>
              <a:t>?</a:t>
            </a:r>
          </a:p>
        </p:txBody>
      </p:sp>
      <p:sp>
        <p:nvSpPr>
          <p:cNvPr id="28" name="Text Placeholder 27">
            <a:extLst>
              <a:ext uri="{FF2B5EF4-FFF2-40B4-BE49-F238E27FC236}">
                <a16:creationId xmlns:a16="http://schemas.microsoft.com/office/drawing/2014/main" id="{16852965-5187-4677-B878-4167E7B69252}"/>
              </a:ext>
            </a:extLst>
          </p:cNvPr>
          <p:cNvSpPr>
            <a:spLocks noGrp="1"/>
          </p:cNvSpPr>
          <p:nvPr>
            <p:ph type="body" sz="quarter" idx="31"/>
          </p:nvPr>
        </p:nvSpPr>
        <p:spPr>
          <a:xfrm>
            <a:off x="4815840" y="2752344"/>
            <a:ext cx="2560320" cy="603504"/>
          </a:xfrm>
        </p:spPr>
        <p:txBody>
          <a:bodyPr anchor="ctr"/>
          <a:lstStyle/>
          <a:p>
            <a:r>
              <a:rPr lang="en-ZA"/>
              <a:t>IDX?</a:t>
            </a:r>
          </a:p>
        </p:txBody>
      </p:sp>
      <p:sp>
        <p:nvSpPr>
          <p:cNvPr id="29" name="Text Placeholder 28">
            <a:extLst>
              <a:ext uri="{FF2B5EF4-FFF2-40B4-BE49-F238E27FC236}">
                <a16:creationId xmlns:a16="http://schemas.microsoft.com/office/drawing/2014/main" id="{A362839C-0A6B-4785-ACD4-42645537AFF4}"/>
              </a:ext>
            </a:extLst>
          </p:cNvPr>
          <p:cNvSpPr>
            <a:spLocks noGrp="1"/>
          </p:cNvSpPr>
          <p:nvPr>
            <p:ph type="body" sz="quarter" idx="33"/>
          </p:nvPr>
        </p:nvSpPr>
        <p:spPr>
          <a:xfrm>
            <a:off x="7867194" y="2752344"/>
            <a:ext cx="2560320" cy="603504"/>
          </a:xfrm>
        </p:spPr>
        <p:txBody>
          <a:bodyPr anchor="ctr"/>
          <a:lstStyle/>
          <a:p>
            <a:r>
              <a:rPr lang="en-ZA"/>
              <a:t>NYSE!</a:t>
            </a:r>
          </a:p>
        </p:txBody>
      </p:sp>
      <p:sp>
        <p:nvSpPr>
          <p:cNvPr id="7" name="Slide Number Placeholder 6">
            <a:extLst>
              <a:ext uri="{FF2B5EF4-FFF2-40B4-BE49-F238E27FC236}">
                <a16:creationId xmlns:a16="http://schemas.microsoft.com/office/drawing/2014/main" id="{D52C7452-8DFB-4E08-B517-7802CB6719F4}"/>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6</a:t>
            </a:fld>
            <a:endParaRPr lang="en-ZA" dirty="0"/>
          </a:p>
        </p:txBody>
      </p:sp>
      <p:sp>
        <p:nvSpPr>
          <p:cNvPr id="4" name="文本占位符 3">
            <a:extLst>
              <a:ext uri="{FF2B5EF4-FFF2-40B4-BE49-F238E27FC236}">
                <a16:creationId xmlns:a16="http://schemas.microsoft.com/office/drawing/2014/main" id="{A141C72D-73D9-2F95-5C7C-A09CA978D1C8}"/>
              </a:ext>
            </a:extLst>
          </p:cNvPr>
          <p:cNvSpPr>
            <a:spLocks noGrp="1"/>
          </p:cNvSpPr>
          <p:nvPr>
            <p:ph type="body" sz="quarter" idx="35"/>
          </p:nvPr>
        </p:nvSpPr>
        <p:spPr/>
        <p:txBody>
          <a:bodyPr vert="horz" lIns="91440" tIns="45720" rIns="91440" bIns="45720" rtlCol="0" anchor="t">
            <a:noAutofit/>
          </a:bodyPr>
          <a:lstStyle/>
          <a:p>
            <a:r>
              <a:rPr lang="en-US" altLang="zh-CN" sz="2800"/>
              <a:t>CFMRC/TSX</a:t>
            </a:r>
            <a:r>
              <a:rPr lang="zh-CN" altLang="en-US" sz="2800"/>
              <a:t> </a:t>
            </a:r>
            <a:r>
              <a:rPr lang="en-US" altLang="zh-CN" sz="2800"/>
              <a:t>Database</a:t>
            </a:r>
            <a:r>
              <a:rPr lang="zh-CN" altLang="en-US" sz="2800"/>
              <a:t> </a:t>
            </a:r>
            <a:r>
              <a:rPr lang="en-US" altLang="zh-CN" sz="2800"/>
              <a:t>Annual</a:t>
            </a:r>
            <a:r>
              <a:rPr lang="zh-CN" altLang="en-US" sz="2800"/>
              <a:t> </a:t>
            </a:r>
            <a:r>
              <a:rPr lang="en-US" altLang="zh-CN" sz="2800"/>
              <a:t>Update</a:t>
            </a:r>
            <a:endParaRPr lang="zh-CN" altLang="en-US" sz="2800"/>
          </a:p>
          <a:p>
            <a:endParaRPr lang="zh-CN" sz="2700" b="1">
              <a:solidFill>
                <a:srgbClr val="202124"/>
              </a:solidFill>
            </a:endParaRPr>
          </a:p>
          <a:p>
            <a:endParaRPr lang="zh-CN" altLang="en-US" dirty="0"/>
          </a:p>
        </p:txBody>
      </p:sp>
      <p:sp>
        <p:nvSpPr>
          <p:cNvPr id="8" name="文本占位符 7">
            <a:extLst>
              <a:ext uri="{FF2B5EF4-FFF2-40B4-BE49-F238E27FC236}">
                <a16:creationId xmlns:a16="http://schemas.microsoft.com/office/drawing/2014/main" id="{25411004-E2DA-0813-5F26-47069DE80383}"/>
              </a:ext>
            </a:extLst>
          </p:cNvPr>
          <p:cNvSpPr>
            <a:spLocks noGrp="1"/>
          </p:cNvSpPr>
          <p:nvPr>
            <p:ph type="body" sz="quarter" idx="36"/>
          </p:nvPr>
        </p:nvSpPr>
        <p:spPr/>
        <p:txBody>
          <a:bodyPr vert="horz" lIns="91440" tIns="45720" rIns="91440" bIns="45720" rtlCol="0" anchor="t">
            <a:noAutofit/>
          </a:bodyPr>
          <a:lstStyle/>
          <a:p>
            <a:r>
              <a:rPr lang="en-US" altLang="zh-CN" sz="2400" dirty="0"/>
              <a:t>Dataset Saham Indonesia / Indonesia Stock Dataset</a:t>
            </a:r>
          </a:p>
          <a:p>
            <a:endParaRPr lang="zh-CN" altLang="en-US" dirty="0"/>
          </a:p>
        </p:txBody>
      </p:sp>
      <p:sp>
        <p:nvSpPr>
          <p:cNvPr id="11" name="文本占位符 10">
            <a:extLst>
              <a:ext uri="{FF2B5EF4-FFF2-40B4-BE49-F238E27FC236}">
                <a16:creationId xmlns:a16="http://schemas.microsoft.com/office/drawing/2014/main" id="{D5C0D032-1FE4-8282-64A7-CC7854AB1572}"/>
              </a:ext>
            </a:extLst>
          </p:cNvPr>
          <p:cNvSpPr>
            <a:spLocks noGrp="1"/>
          </p:cNvSpPr>
          <p:nvPr>
            <p:ph type="body" sz="quarter" idx="37"/>
          </p:nvPr>
        </p:nvSpPr>
        <p:spPr/>
        <p:txBody>
          <a:bodyPr vert="horz" lIns="91440" tIns="45720" rIns="91440" bIns="45720" rtlCol="0" anchor="t">
            <a:noAutofit/>
          </a:bodyPr>
          <a:lstStyle/>
          <a:p>
            <a:r>
              <a:rPr lang="en-US" altLang="zh-CN" sz="2800"/>
              <a:t>USA 514 Stocks Prices NASDAQ NYSE</a:t>
            </a:r>
            <a:endParaRPr lang="en-US" altLang="zh-CN" sz="2800">
              <a:ea typeface="Source Sans Pro"/>
            </a:endParaRPr>
          </a:p>
          <a:p>
            <a:endParaRPr lang="zh-CN" altLang="en-US" dirty="0"/>
          </a:p>
        </p:txBody>
      </p:sp>
    </p:spTree>
    <p:extLst>
      <p:ext uri="{BB962C8B-B14F-4D97-AF65-F5344CB8AC3E}">
        <p14:creationId xmlns:p14="http://schemas.microsoft.com/office/powerpoint/2010/main" val="28218167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84294-49A0-4C63-A7D7-E3BF9E591F59}"/>
              </a:ext>
            </a:extLst>
          </p:cNvPr>
          <p:cNvSpPr>
            <a:spLocks noGrp="1"/>
          </p:cNvSpPr>
          <p:nvPr>
            <p:ph type="title"/>
          </p:nvPr>
        </p:nvSpPr>
        <p:spPr>
          <a:xfrm>
            <a:off x="838200" y="365125"/>
            <a:ext cx="10515600" cy="1325563"/>
          </a:xfrm>
        </p:spPr>
        <p:txBody>
          <a:bodyPr vert="horz" lIns="91440" tIns="45720" rIns="91440" bIns="45720" rtlCol="0" anchor="ctr">
            <a:normAutofit/>
          </a:bodyPr>
          <a:lstStyle/>
          <a:p>
            <a:r>
              <a:rPr lang="en-ZA" dirty="0"/>
              <a:t>STOCK DATA SPLITTING</a:t>
            </a:r>
            <a:endParaRPr lang="en-ZA" dirty="0">
              <a:solidFill>
                <a:schemeClr val="tx1"/>
              </a:solidFill>
            </a:endParaRPr>
          </a:p>
        </p:txBody>
      </p:sp>
      <p:sp>
        <p:nvSpPr>
          <p:cNvPr id="6" name="Text Placeholder 5">
            <a:extLst>
              <a:ext uri="{FF2B5EF4-FFF2-40B4-BE49-F238E27FC236}">
                <a16:creationId xmlns:a16="http://schemas.microsoft.com/office/drawing/2014/main" id="{A6861FF3-B902-4DEC-B46D-0F2E499C51CF}"/>
              </a:ext>
            </a:extLst>
          </p:cNvPr>
          <p:cNvSpPr>
            <a:spLocks noGrp="1"/>
          </p:cNvSpPr>
          <p:nvPr>
            <p:ph type="body" sz="quarter" idx="33"/>
          </p:nvPr>
        </p:nvSpPr>
        <p:spPr>
          <a:xfrm>
            <a:off x="758092" y="3422952"/>
            <a:ext cx="887827" cy="457200"/>
          </a:xfrm>
        </p:spPr>
        <p:txBody>
          <a:bodyPr>
            <a:normAutofit/>
          </a:bodyPr>
          <a:lstStyle/>
          <a:p>
            <a:r>
              <a:rPr lang="en-ZA" dirty="0"/>
              <a:t>2022/01</a:t>
            </a:r>
            <a:endParaRPr lang="en-US" dirty="0"/>
          </a:p>
        </p:txBody>
      </p:sp>
      <p:sp>
        <p:nvSpPr>
          <p:cNvPr id="7" name="Text Placeholder 6">
            <a:extLst>
              <a:ext uri="{FF2B5EF4-FFF2-40B4-BE49-F238E27FC236}">
                <a16:creationId xmlns:a16="http://schemas.microsoft.com/office/drawing/2014/main" id="{05941AA2-C85B-41A7-9264-A0C66F32930C}"/>
              </a:ext>
            </a:extLst>
          </p:cNvPr>
          <p:cNvSpPr>
            <a:spLocks noGrp="1"/>
          </p:cNvSpPr>
          <p:nvPr>
            <p:ph type="body" sz="quarter" idx="34"/>
          </p:nvPr>
        </p:nvSpPr>
        <p:spPr>
          <a:xfrm>
            <a:off x="1965960" y="3570392"/>
            <a:ext cx="640080" cy="201776"/>
          </a:xfrm>
        </p:spPr>
        <p:txBody>
          <a:bodyPr>
            <a:noAutofit/>
          </a:bodyPr>
          <a:lstStyle/>
          <a:p>
            <a:r>
              <a:rPr lang="en-ZA" dirty="0"/>
              <a:t>JAN</a:t>
            </a:r>
          </a:p>
        </p:txBody>
      </p:sp>
      <p:sp>
        <p:nvSpPr>
          <p:cNvPr id="8" name="Text Placeholder 7">
            <a:extLst>
              <a:ext uri="{FF2B5EF4-FFF2-40B4-BE49-F238E27FC236}">
                <a16:creationId xmlns:a16="http://schemas.microsoft.com/office/drawing/2014/main" id="{2C4BD3D3-C7A9-46F1-8ED8-AB8D1BB89262}"/>
              </a:ext>
            </a:extLst>
          </p:cNvPr>
          <p:cNvSpPr>
            <a:spLocks noGrp="1"/>
          </p:cNvSpPr>
          <p:nvPr>
            <p:ph type="body" sz="quarter" idx="35"/>
          </p:nvPr>
        </p:nvSpPr>
        <p:spPr>
          <a:xfrm>
            <a:off x="2753880" y="3570392"/>
            <a:ext cx="640080" cy="201776"/>
          </a:xfrm>
        </p:spPr>
        <p:txBody>
          <a:bodyPr>
            <a:noAutofit/>
          </a:bodyPr>
          <a:lstStyle/>
          <a:p>
            <a:r>
              <a:rPr lang="en-ZA" dirty="0"/>
              <a:t>FEB</a:t>
            </a:r>
          </a:p>
        </p:txBody>
      </p:sp>
      <p:sp>
        <p:nvSpPr>
          <p:cNvPr id="9" name="Text Placeholder 8">
            <a:extLst>
              <a:ext uri="{FF2B5EF4-FFF2-40B4-BE49-F238E27FC236}">
                <a16:creationId xmlns:a16="http://schemas.microsoft.com/office/drawing/2014/main" id="{873EDDDB-6509-4407-BA35-232AAF9F198D}"/>
              </a:ext>
            </a:extLst>
          </p:cNvPr>
          <p:cNvSpPr>
            <a:spLocks noGrp="1"/>
          </p:cNvSpPr>
          <p:nvPr>
            <p:ph type="body" sz="quarter" idx="36"/>
          </p:nvPr>
        </p:nvSpPr>
        <p:spPr>
          <a:xfrm>
            <a:off x="3541800" y="3570392"/>
            <a:ext cx="640080" cy="201776"/>
          </a:xfrm>
        </p:spPr>
        <p:txBody>
          <a:bodyPr>
            <a:noAutofit/>
          </a:bodyPr>
          <a:lstStyle/>
          <a:p>
            <a:r>
              <a:rPr lang="en-ZA" dirty="0"/>
              <a:t>MAR</a:t>
            </a:r>
          </a:p>
        </p:txBody>
      </p:sp>
      <p:sp>
        <p:nvSpPr>
          <p:cNvPr id="10" name="Text Placeholder 9">
            <a:extLst>
              <a:ext uri="{FF2B5EF4-FFF2-40B4-BE49-F238E27FC236}">
                <a16:creationId xmlns:a16="http://schemas.microsoft.com/office/drawing/2014/main" id="{A33A061F-AC2A-4E3F-B448-DC6FEC307A53}"/>
              </a:ext>
            </a:extLst>
          </p:cNvPr>
          <p:cNvSpPr>
            <a:spLocks noGrp="1"/>
          </p:cNvSpPr>
          <p:nvPr>
            <p:ph type="body" sz="quarter" idx="37"/>
          </p:nvPr>
        </p:nvSpPr>
        <p:spPr>
          <a:xfrm>
            <a:off x="4329720" y="3570392"/>
            <a:ext cx="640080" cy="201776"/>
          </a:xfrm>
        </p:spPr>
        <p:txBody>
          <a:bodyPr>
            <a:noAutofit/>
          </a:bodyPr>
          <a:lstStyle/>
          <a:p>
            <a:r>
              <a:rPr lang="en-ZA" dirty="0"/>
              <a:t>APR</a:t>
            </a:r>
          </a:p>
        </p:txBody>
      </p:sp>
      <p:sp>
        <p:nvSpPr>
          <p:cNvPr id="12" name="Text Placeholder 11">
            <a:extLst>
              <a:ext uri="{FF2B5EF4-FFF2-40B4-BE49-F238E27FC236}">
                <a16:creationId xmlns:a16="http://schemas.microsoft.com/office/drawing/2014/main" id="{FAC81818-8260-4E49-9FCC-569FDE30B0B1}"/>
              </a:ext>
            </a:extLst>
          </p:cNvPr>
          <p:cNvSpPr>
            <a:spLocks noGrp="1"/>
          </p:cNvSpPr>
          <p:nvPr>
            <p:ph type="body" sz="quarter" idx="39"/>
          </p:nvPr>
        </p:nvSpPr>
        <p:spPr>
          <a:xfrm>
            <a:off x="5117640" y="3570392"/>
            <a:ext cx="640080" cy="201776"/>
          </a:xfrm>
        </p:spPr>
        <p:txBody>
          <a:bodyPr>
            <a:noAutofit/>
          </a:bodyPr>
          <a:lstStyle/>
          <a:p>
            <a:r>
              <a:rPr lang="en-ZA" dirty="0"/>
              <a:t>MAY</a:t>
            </a:r>
          </a:p>
        </p:txBody>
      </p:sp>
      <p:sp>
        <p:nvSpPr>
          <p:cNvPr id="13" name="Text Placeholder 12">
            <a:extLst>
              <a:ext uri="{FF2B5EF4-FFF2-40B4-BE49-F238E27FC236}">
                <a16:creationId xmlns:a16="http://schemas.microsoft.com/office/drawing/2014/main" id="{D1FD068B-6917-4C40-B40D-5F7B670EA7BE}"/>
              </a:ext>
            </a:extLst>
          </p:cNvPr>
          <p:cNvSpPr>
            <a:spLocks noGrp="1"/>
          </p:cNvSpPr>
          <p:nvPr>
            <p:ph type="body" sz="quarter" idx="40"/>
          </p:nvPr>
        </p:nvSpPr>
        <p:spPr>
          <a:xfrm>
            <a:off x="5905560" y="3570392"/>
            <a:ext cx="640080" cy="201776"/>
          </a:xfrm>
        </p:spPr>
        <p:txBody>
          <a:bodyPr>
            <a:noAutofit/>
          </a:bodyPr>
          <a:lstStyle/>
          <a:p>
            <a:r>
              <a:rPr lang="en-ZA" dirty="0"/>
              <a:t>JUN</a:t>
            </a:r>
          </a:p>
        </p:txBody>
      </p:sp>
      <p:sp>
        <p:nvSpPr>
          <p:cNvPr id="14" name="Text Placeholder 13">
            <a:extLst>
              <a:ext uri="{FF2B5EF4-FFF2-40B4-BE49-F238E27FC236}">
                <a16:creationId xmlns:a16="http://schemas.microsoft.com/office/drawing/2014/main" id="{EEAE71AD-30AF-4021-B577-B686EC6DA329}"/>
              </a:ext>
            </a:extLst>
          </p:cNvPr>
          <p:cNvSpPr>
            <a:spLocks noGrp="1"/>
          </p:cNvSpPr>
          <p:nvPr>
            <p:ph type="body" sz="quarter" idx="41"/>
          </p:nvPr>
        </p:nvSpPr>
        <p:spPr>
          <a:xfrm>
            <a:off x="6693480" y="3570392"/>
            <a:ext cx="640080" cy="201776"/>
          </a:xfrm>
        </p:spPr>
        <p:txBody>
          <a:bodyPr>
            <a:noAutofit/>
          </a:bodyPr>
          <a:lstStyle/>
          <a:p>
            <a:r>
              <a:rPr lang="en-ZA" dirty="0"/>
              <a:t>JUL</a:t>
            </a:r>
          </a:p>
        </p:txBody>
      </p:sp>
      <p:sp>
        <p:nvSpPr>
          <p:cNvPr id="16" name="Text Placeholder 15">
            <a:extLst>
              <a:ext uri="{FF2B5EF4-FFF2-40B4-BE49-F238E27FC236}">
                <a16:creationId xmlns:a16="http://schemas.microsoft.com/office/drawing/2014/main" id="{D8E5FFBE-125E-43C8-A66E-DE8D2FE7AF38}"/>
              </a:ext>
            </a:extLst>
          </p:cNvPr>
          <p:cNvSpPr>
            <a:spLocks noGrp="1"/>
          </p:cNvSpPr>
          <p:nvPr>
            <p:ph type="body" sz="quarter" idx="43"/>
          </p:nvPr>
        </p:nvSpPr>
        <p:spPr>
          <a:xfrm>
            <a:off x="7481400" y="3570392"/>
            <a:ext cx="640080" cy="201776"/>
          </a:xfrm>
        </p:spPr>
        <p:txBody>
          <a:bodyPr>
            <a:noAutofit/>
          </a:bodyPr>
          <a:lstStyle/>
          <a:p>
            <a:r>
              <a:rPr lang="en-ZA" dirty="0"/>
              <a:t>AUG</a:t>
            </a:r>
          </a:p>
        </p:txBody>
      </p:sp>
      <p:sp>
        <p:nvSpPr>
          <p:cNvPr id="17" name="Text Placeholder 16">
            <a:extLst>
              <a:ext uri="{FF2B5EF4-FFF2-40B4-BE49-F238E27FC236}">
                <a16:creationId xmlns:a16="http://schemas.microsoft.com/office/drawing/2014/main" id="{7209F81D-5EC6-4D97-B0C2-AC00081AB1A7}"/>
              </a:ext>
            </a:extLst>
          </p:cNvPr>
          <p:cNvSpPr>
            <a:spLocks noGrp="1"/>
          </p:cNvSpPr>
          <p:nvPr>
            <p:ph type="body" sz="quarter" idx="44"/>
          </p:nvPr>
        </p:nvSpPr>
        <p:spPr>
          <a:xfrm>
            <a:off x="8269320" y="3570392"/>
            <a:ext cx="640080" cy="201776"/>
          </a:xfrm>
        </p:spPr>
        <p:txBody>
          <a:bodyPr>
            <a:noAutofit/>
          </a:bodyPr>
          <a:lstStyle/>
          <a:p>
            <a:r>
              <a:rPr lang="en-ZA" dirty="0"/>
              <a:t>SEP</a:t>
            </a:r>
          </a:p>
        </p:txBody>
      </p:sp>
      <p:sp>
        <p:nvSpPr>
          <p:cNvPr id="15" name="Text Placeholder 14">
            <a:extLst>
              <a:ext uri="{FF2B5EF4-FFF2-40B4-BE49-F238E27FC236}">
                <a16:creationId xmlns:a16="http://schemas.microsoft.com/office/drawing/2014/main" id="{4A477EE3-A17C-4158-91E8-03A401BE96CB}"/>
              </a:ext>
            </a:extLst>
          </p:cNvPr>
          <p:cNvSpPr>
            <a:spLocks noGrp="1"/>
          </p:cNvSpPr>
          <p:nvPr>
            <p:ph type="body" sz="quarter" idx="42"/>
          </p:nvPr>
        </p:nvSpPr>
        <p:spPr>
          <a:xfrm>
            <a:off x="9057240" y="3570392"/>
            <a:ext cx="640080" cy="201776"/>
          </a:xfrm>
        </p:spPr>
        <p:txBody>
          <a:bodyPr>
            <a:noAutofit/>
          </a:bodyPr>
          <a:lstStyle/>
          <a:p>
            <a:r>
              <a:rPr lang="en-ZA" dirty="0"/>
              <a:t>OCT</a:t>
            </a:r>
          </a:p>
        </p:txBody>
      </p:sp>
      <p:sp>
        <p:nvSpPr>
          <p:cNvPr id="18" name="Text Placeholder 17">
            <a:extLst>
              <a:ext uri="{FF2B5EF4-FFF2-40B4-BE49-F238E27FC236}">
                <a16:creationId xmlns:a16="http://schemas.microsoft.com/office/drawing/2014/main" id="{C477818B-3CAB-4A39-939D-99E98D2EE682}"/>
              </a:ext>
            </a:extLst>
          </p:cNvPr>
          <p:cNvSpPr>
            <a:spLocks noGrp="1"/>
          </p:cNvSpPr>
          <p:nvPr>
            <p:ph type="body" sz="quarter" idx="45"/>
          </p:nvPr>
        </p:nvSpPr>
        <p:spPr>
          <a:xfrm>
            <a:off x="9845160" y="3570392"/>
            <a:ext cx="640080" cy="201776"/>
          </a:xfrm>
        </p:spPr>
        <p:txBody>
          <a:bodyPr>
            <a:noAutofit/>
          </a:bodyPr>
          <a:lstStyle/>
          <a:p>
            <a:r>
              <a:rPr lang="en-ZA" dirty="0"/>
              <a:t>NOV</a:t>
            </a:r>
          </a:p>
        </p:txBody>
      </p:sp>
      <p:sp>
        <p:nvSpPr>
          <p:cNvPr id="19" name="Text Placeholder 18">
            <a:extLst>
              <a:ext uri="{FF2B5EF4-FFF2-40B4-BE49-F238E27FC236}">
                <a16:creationId xmlns:a16="http://schemas.microsoft.com/office/drawing/2014/main" id="{A7907FC8-DAAF-4896-A2B1-C173BF2FAE69}"/>
              </a:ext>
            </a:extLst>
          </p:cNvPr>
          <p:cNvSpPr>
            <a:spLocks noGrp="1"/>
          </p:cNvSpPr>
          <p:nvPr>
            <p:ph type="body" sz="quarter" idx="46"/>
          </p:nvPr>
        </p:nvSpPr>
        <p:spPr>
          <a:xfrm>
            <a:off x="10633085" y="3570392"/>
            <a:ext cx="640080" cy="201776"/>
          </a:xfrm>
        </p:spPr>
        <p:txBody>
          <a:bodyPr>
            <a:noAutofit/>
          </a:bodyPr>
          <a:lstStyle/>
          <a:p>
            <a:r>
              <a:rPr lang="en-ZA" dirty="0"/>
              <a:t>DEC</a:t>
            </a:r>
          </a:p>
        </p:txBody>
      </p:sp>
      <p:sp>
        <p:nvSpPr>
          <p:cNvPr id="120" name="Oval 119">
            <a:extLst>
              <a:ext uri="{FF2B5EF4-FFF2-40B4-BE49-F238E27FC236}">
                <a16:creationId xmlns:a16="http://schemas.microsoft.com/office/drawing/2014/main" id="{61C29B84-1C3F-4264-B157-6E66C0FE29F4}"/>
              </a:ext>
              <a:ext uri="{C183D7F6-B498-43B3-948B-1728B52AA6E4}">
                <adec:decorative xmlns:adec="http://schemas.microsoft.com/office/drawing/2017/decorative" val="1"/>
              </a:ext>
            </a:extLst>
          </p:cNvPr>
          <p:cNvSpPr/>
          <p:nvPr/>
        </p:nvSpPr>
        <p:spPr>
          <a:xfrm>
            <a:off x="6159068" y="3993016"/>
            <a:ext cx="137160" cy="1371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Oval 129">
            <a:extLst>
              <a:ext uri="{FF2B5EF4-FFF2-40B4-BE49-F238E27FC236}">
                <a16:creationId xmlns:a16="http://schemas.microsoft.com/office/drawing/2014/main" id="{1B9032FF-99AE-4650-8A87-BB9117C826BD}"/>
              </a:ext>
              <a:ext uri="{C183D7F6-B498-43B3-948B-1728B52AA6E4}">
                <adec:decorative xmlns:adec="http://schemas.microsoft.com/office/drawing/2017/decorative" val="1"/>
              </a:ext>
            </a:extLst>
          </p:cNvPr>
          <p:cNvSpPr/>
          <p:nvPr/>
        </p:nvSpPr>
        <p:spPr>
          <a:xfrm>
            <a:off x="10896099" y="3993016"/>
            <a:ext cx="137160" cy="1371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Year">
            <a:extLst>
              <a:ext uri="{FF2B5EF4-FFF2-40B4-BE49-F238E27FC236}">
                <a16:creationId xmlns:a16="http://schemas.microsoft.com/office/drawing/2014/main" id="{44D29552-2F85-4F4F-9B7F-B79798681FB6}"/>
              </a:ext>
            </a:extLst>
          </p:cNvPr>
          <p:cNvSpPr>
            <a:spLocks noGrp="1"/>
          </p:cNvSpPr>
          <p:nvPr>
            <p:ph type="body" sz="quarter" idx="38"/>
          </p:nvPr>
        </p:nvSpPr>
        <p:spPr>
          <a:xfrm>
            <a:off x="764606" y="4224228"/>
            <a:ext cx="881314" cy="457200"/>
          </a:xfrm>
        </p:spPr>
        <p:txBody>
          <a:bodyPr>
            <a:normAutofit/>
          </a:bodyPr>
          <a:lstStyle/>
          <a:p>
            <a:r>
              <a:rPr lang="en-ZA" dirty="0"/>
              <a:t>2023/12</a:t>
            </a:r>
          </a:p>
        </p:txBody>
      </p:sp>
      <p:sp>
        <p:nvSpPr>
          <p:cNvPr id="20" name="Text Placeholder 19">
            <a:extLst>
              <a:ext uri="{FF2B5EF4-FFF2-40B4-BE49-F238E27FC236}">
                <a16:creationId xmlns:a16="http://schemas.microsoft.com/office/drawing/2014/main" id="{FEC65619-A68A-4D21-9D17-40F8692EF196}"/>
              </a:ext>
            </a:extLst>
          </p:cNvPr>
          <p:cNvSpPr>
            <a:spLocks noGrp="1"/>
          </p:cNvSpPr>
          <p:nvPr>
            <p:ph type="body" sz="quarter" idx="47"/>
          </p:nvPr>
        </p:nvSpPr>
        <p:spPr>
          <a:xfrm>
            <a:off x="1969915" y="4357456"/>
            <a:ext cx="640080" cy="201776"/>
          </a:xfrm>
        </p:spPr>
        <p:txBody>
          <a:bodyPr>
            <a:noAutofit/>
          </a:bodyPr>
          <a:lstStyle/>
          <a:p>
            <a:r>
              <a:rPr lang="en-ZA" dirty="0"/>
              <a:t>JAN</a:t>
            </a:r>
          </a:p>
        </p:txBody>
      </p:sp>
      <p:sp>
        <p:nvSpPr>
          <p:cNvPr id="21" name="Text Placeholder 20">
            <a:extLst>
              <a:ext uri="{FF2B5EF4-FFF2-40B4-BE49-F238E27FC236}">
                <a16:creationId xmlns:a16="http://schemas.microsoft.com/office/drawing/2014/main" id="{D9C4CCA5-A2BE-4897-994D-9B1669D69FD3}"/>
              </a:ext>
            </a:extLst>
          </p:cNvPr>
          <p:cNvSpPr>
            <a:spLocks noGrp="1"/>
          </p:cNvSpPr>
          <p:nvPr>
            <p:ph type="body" sz="quarter" idx="48"/>
          </p:nvPr>
        </p:nvSpPr>
        <p:spPr>
          <a:xfrm>
            <a:off x="2757602" y="4357456"/>
            <a:ext cx="640080" cy="201776"/>
          </a:xfrm>
        </p:spPr>
        <p:txBody>
          <a:bodyPr>
            <a:noAutofit/>
          </a:bodyPr>
          <a:lstStyle/>
          <a:p>
            <a:r>
              <a:rPr lang="en-ZA" dirty="0"/>
              <a:t>FEB</a:t>
            </a:r>
          </a:p>
        </p:txBody>
      </p:sp>
      <p:sp>
        <p:nvSpPr>
          <p:cNvPr id="22" name="Text Placeholder 21">
            <a:extLst>
              <a:ext uri="{FF2B5EF4-FFF2-40B4-BE49-F238E27FC236}">
                <a16:creationId xmlns:a16="http://schemas.microsoft.com/office/drawing/2014/main" id="{0C5FD452-DC3E-4D62-B19B-0A79E604A8A8}"/>
              </a:ext>
            </a:extLst>
          </p:cNvPr>
          <p:cNvSpPr>
            <a:spLocks noGrp="1"/>
          </p:cNvSpPr>
          <p:nvPr>
            <p:ph type="body" sz="quarter" idx="49"/>
          </p:nvPr>
        </p:nvSpPr>
        <p:spPr>
          <a:xfrm>
            <a:off x="3545289" y="4357456"/>
            <a:ext cx="640080" cy="201776"/>
          </a:xfrm>
        </p:spPr>
        <p:txBody>
          <a:bodyPr>
            <a:noAutofit/>
          </a:bodyPr>
          <a:lstStyle/>
          <a:p>
            <a:r>
              <a:rPr lang="en-ZA" dirty="0"/>
              <a:t>MAR</a:t>
            </a:r>
          </a:p>
        </p:txBody>
      </p:sp>
      <p:sp>
        <p:nvSpPr>
          <p:cNvPr id="23" name="Text Placeholder 22">
            <a:extLst>
              <a:ext uri="{FF2B5EF4-FFF2-40B4-BE49-F238E27FC236}">
                <a16:creationId xmlns:a16="http://schemas.microsoft.com/office/drawing/2014/main" id="{96D290B2-F312-4D9A-96C7-D40523406AC5}"/>
              </a:ext>
            </a:extLst>
          </p:cNvPr>
          <p:cNvSpPr>
            <a:spLocks noGrp="1"/>
          </p:cNvSpPr>
          <p:nvPr>
            <p:ph type="body" sz="quarter" idx="50"/>
          </p:nvPr>
        </p:nvSpPr>
        <p:spPr>
          <a:xfrm>
            <a:off x="4332976" y="4357456"/>
            <a:ext cx="640080" cy="201776"/>
          </a:xfrm>
        </p:spPr>
        <p:txBody>
          <a:bodyPr>
            <a:noAutofit/>
          </a:bodyPr>
          <a:lstStyle/>
          <a:p>
            <a:r>
              <a:rPr lang="en-ZA" dirty="0"/>
              <a:t>APR</a:t>
            </a:r>
          </a:p>
        </p:txBody>
      </p:sp>
      <p:sp>
        <p:nvSpPr>
          <p:cNvPr id="24" name="Text Placeholder 23">
            <a:extLst>
              <a:ext uri="{FF2B5EF4-FFF2-40B4-BE49-F238E27FC236}">
                <a16:creationId xmlns:a16="http://schemas.microsoft.com/office/drawing/2014/main" id="{80E52477-0BA9-471B-B2C2-F1A03FCF188F}"/>
              </a:ext>
            </a:extLst>
          </p:cNvPr>
          <p:cNvSpPr>
            <a:spLocks noGrp="1"/>
          </p:cNvSpPr>
          <p:nvPr>
            <p:ph type="body" sz="quarter" idx="51"/>
          </p:nvPr>
        </p:nvSpPr>
        <p:spPr>
          <a:xfrm>
            <a:off x="5120663" y="4357456"/>
            <a:ext cx="640080" cy="201776"/>
          </a:xfrm>
        </p:spPr>
        <p:txBody>
          <a:bodyPr>
            <a:noAutofit/>
          </a:bodyPr>
          <a:lstStyle/>
          <a:p>
            <a:r>
              <a:rPr lang="en-ZA" dirty="0"/>
              <a:t>MAY</a:t>
            </a:r>
          </a:p>
        </p:txBody>
      </p:sp>
      <p:sp>
        <p:nvSpPr>
          <p:cNvPr id="25" name="Text Placeholder 24">
            <a:extLst>
              <a:ext uri="{FF2B5EF4-FFF2-40B4-BE49-F238E27FC236}">
                <a16:creationId xmlns:a16="http://schemas.microsoft.com/office/drawing/2014/main" id="{70D1D022-03FA-47E6-8430-252C6D5B4C4E}"/>
              </a:ext>
            </a:extLst>
          </p:cNvPr>
          <p:cNvSpPr>
            <a:spLocks noGrp="1"/>
          </p:cNvSpPr>
          <p:nvPr>
            <p:ph type="body" sz="quarter" idx="52"/>
          </p:nvPr>
        </p:nvSpPr>
        <p:spPr>
          <a:xfrm>
            <a:off x="5908350" y="4357456"/>
            <a:ext cx="640080" cy="201776"/>
          </a:xfrm>
        </p:spPr>
        <p:txBody>
          <a:bodyPr>
            <a:noAutofit/>
          </a:bodyPr>
          <a:lstStyle/>
          <a:p>
            <a:r>
              <a:rPr lang="en-ZA" dirty="0"/>
              <a:t>JUN</a:t>
            </a:r>
          </a:p>
        </p:txBody>
      </p:sp>
      <p:sp>
        <p:nvSpPr>
          <p:cNvPr id="26" name="Text Placeholder 25">
            <a:extLst>
              <a:ext uri="{FF2B5EF4-FFF2-40B4-BE49-F238E27FC236}">
                <a16:creationId xmlns:a16="http://schemas.microsoft.com/office/drawing/2014/main" id="{FA7483FC-7290-41B1-B371-ECA1174519DE}"/>
              </a:ext>
            </a:extLst>
          </p:cNvPr>
          <p:cNvSpPr>
            <a:spLocks noGrp="1"/>
          </p:cNvSpPr>
          <p:nvPr>
            <p:ph type="body" sz="quarter" idx="53"/>
          </p:nvPr>
        </p:nvSpPr>
        <p:spPr>
          <a:xfrm>
            <a:off x="6696037" y="4357456"/>
            <a:ext cx="640080" cy="201776"/>
          </a:xfrm>
        </p:spPr>
        <p:txBody>
          <a:bodyPr>
            <a:noAutofit/>
          </a:bodyPr>
          <a:lstStyle/>
          <a:p>
            <a:r>
              <a:rPr lang="en-ZA" dirty="0"/>
              <a:t>JUL</a:t>
            </a:r>
          </a:p>
        </p:txBody>
      </p:sp>
      <p:sp>
        <p:nvSpPr>
          <p:cNvPr id="28" name="Text Placeholder 27">
            <a:extLst>
              <a:ext uri="{FF2B5EF4-FFF2-40B4-BE49-F238E27FC236}">
                <a16:creationId xmlns:a16="http://schemas.microsoft.com/office/drawing/2014/main" id="{D149E385-DCE9-4DC9-8F0A-F8BAF02D9797}"/>
              </a:ext>
            </a:extLst>
          </p:cNvPr>
          <p:cNvSpPr>
            <a:spLocks noGrp="1"/>
          </p:cNvSpPr>
          <p:nvPr>
            <p:ph type="body" sz="quarter" idx="55"/>
          </p:nvPr>
        </p:nvSpPr>
        <p:spPr>
          <a:xfrm>
            <a:off x="7483724" y="4357456"/>
            <a:ext cx="640080" cy="201776"/>
          </a:xfrm>
        </p:spPr>
        <p:txBody>
          <a:bodyPr>
            <a:noAutofit/>
          </a:bodyPr>
          <a:lstStyle/>
          <a:p>
            <a:r>
              <a:rPr lang="en-ZA" dirty="0"/>
              <a:t>AUG</a:t>
            </a:r>
          </a:p>
        </p:txBody>
      </p:sp>
      <p:sp>
        <p:nvSpPr>
          <p:cNvPr id="29" name="Text Placeholder 28">
            <a:extLst>
              <a:ext uri="{FF2B5EF4-FFF2-40B4-BE49-F238E27FC236}">
                <a16:creationId xmlns:a16="http://schemas.microsoft.com/office/drawing/2014/main" id="{B7A506EE-32D5-4685-97A6-8FDFEF238C43}"/>
              </a:ext>
            </a:extLst>
          </p:cNvPr>
          <p:cNvSpPr>
            <a:spLocks noGrp="1"/>
          </p:cNvSpPr>
          <p:nvPr>
            <p:ph type="body" sz="quarter" idx="56"/>
          </p:nvPr>
        </p:nvSpPr>
        <p:spPr>
          <a:xfrm>
            <a:off x="8271411" y="4357456"/>
            <a:ext cx="640080" cy="201776"/>
          </a:xfrm>
        </p:spPr>
        <p:txBody>
          <a:bodyPr>
            <a:noAutofit/>
          </a:bodyPr>
          <a:lstStyle/>
          <a:p>
            <a:r>
              <a:rPr lang="en-ZA" dirty="0"/>
              <a:t>SEP</a:t>
            </a:r>
          </a:p>
        </p:txBody>
      </p:sp>
      <p:sp>
        <p:nvSpPr>
          <p:cNvPr id="27" name="Text Placeholder 26">
            <a:extLst>
              <a:ext uri="{FF2B5EF4-FFF2-40B4-BE49-F238E27FC236}">
                <a16:creationId xmlns:a16="http://schemas.microsoft.com/office/drawing/2014/main" id="{1787EDAC-5EAB-4A0D-9BD2-D6E9FD0B26A1}"/>
              </a:ext>
            </a:extLst>
          </p:cNvPr>
          <p:cNvSpPr>
            <a:spLocks noGrp="1"/>
          </p:cNvSpPr>
          <p:nvPr>
            <p:ph type="body" sz="quarter" idx="54"/>
          </p:nvPr>
        </p:nvSpPr>
        <p:spPr>
          <a:xfrm>
            <a:off x="9059098" y="4357456"/>
            <a:ext cx="640080" cy="201776"/>
          </a:xfrm>
        </p:spPr>
        <p:txBody>
          <a:bodyPr>
            <a:noAutofit/>
          </a:bodyPr>
          <a:lstStyle/>
          <a:p>
            <a:r>
              <a:rPr lang="en-ZA" dirty="0"/>
              <a:t>OCT</a:t>
            </a:r>
          </a:p>
        </p:txBody>
      </p:sp>
      <p:sp>
        <p:nvSpPr>
          <p:cNvPr id="30" name="Text Placeholder 29">
            <a:extLst>
              <a:ext uri="{FF2B5EF4-FFF2-40B4-BE49-F238E27FC236}">
                <a16:creationId xmlns:a16="http://schemas.microsoft.com/office/drawing/2014/main" id="{E80CB353-63CA-4305-9748-807B6905DBFF}"/>
              </a:ext>
            </a:extLst>
          </p:cNvPr>
          <p:cNvSpPr>
            <a:spLocks noGrp="1"/>
          </p:cNvSpPr>
          <p:nvPr>
            <p:ph type="body" sz="quarter" idx="57"/>
          </p:nvPr>
        </p:nvSpPr>
        <p:spPr>
          <a:xfrm>
            <a:off x="9846785" y="4357456"/>
            <a:ext cx="640080" cy="201776"/>
          </a:xfrm>
        </p:spPr>
        <p:txBody>
          <a:bodyPr>
            <a:noAutofit/>
          </a:bodyPr>
          <a:lstStyle/>
          <a:p>
            <a:r>
              <a:rPr lang="en-ZA" dirty="0"/>
              <a:t>NOV</a:t>
            </a:r>
          </a:p>
        </p:txBody>
      </p:sp>
      <p:sp>
        <p:nvSpPr>
          <p:cNvPr id="31" name="Text Placeholder 30">
            <a:extLst>
              <a:ext uri="{FF2B5EF4-FFF2-40B4-BE49-F238E27FC236}">
                <a16:creationId xmlns:a16="http://schemas.microsoft.com/office/drawing/2014/main" id="{1B52C010-5159-4F61-821F-E73647E7C066}"/>
              </a:ext>
            </a:extLst>
          </p:cNvPr>
          <p:cNvSpPr>
            <a:spLocks noGrp="1"/>
          </p:cNvSpPr>
          <p:nvPr>
            <p:ph type="body" sz="quarter" idx="58"/>
          </p:nvPr>
        </p:nvSpPr>
        <p:spPr>
          <a:xfrm>
            <a:off x="10634472" y="4357456"/>
            <a:ext cx="640080" cy="201776"/>
          </a:xfrm>
        </p:spPr>
        <p:txBody>
          <a:bodyPr>
            <a:noAutofit/>
          </a:bodyPr>
          <a:lstStyle/>
          <a:p>
            <a:r>
              <a:rPr lang="en-ZA" dirty="0"/>
              <a:t>DEC</a:t>
            </a:r>
          </a:p>
        </p:txBody>
      </p:sp>
      <p:cxnSp>
        <p:nvCxnSpPr>
          <p:cNvPr id="142" name="Straight Connector 141">
            <a:extLst>
              <a:ext uri="{FF2B5EF4-FFF2-40B4-BE49-F238E27FC236}">
                <a16:creationId xmlns:a16="http://schemas.microsoft.com/office/drawing/2014/main" id="{D7675303-0D1F-4522-B513-62246F6777DE}"/>
              </a:ext>
              <a:ext uri="{C183D7F6-B498-43B3-948B-1728B52AA6E4}">
                <adec:decorative xmlns:adec="http://schemas.microsoft.com/office/drawing/2017/decorative" val="1"/>
              </a:ext>
            </a:extLst>
          </p:cNvPr>
          <p:cNvCxnSpPr>
            <a:cxnSpLocks/>
          </p:cNvCxnSpPr>
          <p:nvPr/>
        </p:nvCxnSpPr>
        <p:spPr>
          <a:xfrm>
            <a:off x="6227389" y="3174606"/>
            <a:ext cx="0" cy="27432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5CDC1244-94F9-4369-9B79-DCF2E5A79506}"/>
              </a:ext>
              <a:ext uri="{C183D7F6-B498-43B3-948B-1728B52AA6E4}">
                <adec:decorative xmlns:adec="http://schemas.microsoft.com/office/drawing/2017/decorative" val="1"/>
              </a:ext>
            </a:extLst>
          </p:cNvPr>
          <p:cNvCxnSpPr>
            <a:cxnSpLocks/>
          </p:cNvCxnSpPr>
          <p:nvPr/>
        </p:nvCxnSpPr>
        <p:spPr>
          <a:xfrm>
            <a:off x="10954512" y="4724657"/>
            <a:ext cx="0" cy="274320"/>
          </a:xfrm>
          <a:prstGeom prst="line">
            <a:avLst/>
          </a:prstGeom>
          <a:ln w="25400">
            <a:solidFill>
              <a:schemeClr val="accent3"/>
            </a:solidFill>
          </a:ln>
        </p:spPr>
        <p:style>
          <a:lnRef idx="1">
            <a:schemeClr val="accent1"/>
          </a:lnRef>
          <a:fillRef idx="0">
            <a:schemeClr val="accent1"/>
          </a:fillRef>
          <a:effectRef idx="0">
            <a:schemeClr val="accent1"/>
          </a:effectRef>
          <a:fontRef idx="minor">
            <a:schemeClr val="tx1"/>
          </a:fontRef>
        </p:style>
      </p:cxnSp>
      <p:sp>
        <p:nvSpPr>
          <p:cNvPr id="42" name="Text Placeholder 31">
            <a:extLst>
              <a:ext uri="{FF2B5EF4-FFF2-40B4-BE49-F238E27FC236}">
                <a16:creationId xmlns:a16="http://schemas.microsoft.com/office/drawing/2014/main" id="{98DDA43F-34CF-4E57-97F0-535BCBD8A38F}"/>
              </a:ext>
            </a:extLst>
          </p:cNvPr>
          <p:cNvSpPr txBox="1">
            <a:spLocks/>
          </p:cNvSpPr>
          <p:nvPr/>
        </p:nvSpPr>
        <p:spPr>
          <a:xfrm>
            <a:off x="4765912" y="2474794"/>
            <a:ext cx="1828800" cy="694944"/>
          </a:xfrm>
          <a:prstGeom prst="rect">
            <a:avLst/>
          </a:prstGeom>
          <a:solidFill>
            <a:schemeClr val="accent2"/>
          </a:solidFill>
          <a:ln w="25400">
            <a:solidFill>
              <a:schemeClr val="accent2"/>
            </a:solidFill>
          </a:ln>
        </p:spPr>
        <p:txBody>
          <a:bodyPr vert="horz" lIns="0" tIns="36000" rIns="0" bIns="0" rtlCol="0" anchor="t">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r>
              <a:rPr lang="en-ZA" sz="1200" dirty="0">
                <a:solidFill>
                  <a:schemeClr val="bg1"/>
                </a:solidFill>
              </a:rPr>
              <a:t>Training &amp; Validation</a:t>
            </a:r>
          </a:p>
        </p:txBody>
      </p:sp>
      <p:sp>
        <p:nvSpPr>
          <p:cNvPr id="43" name="Text Placeholder 32">
            <a:extLst>
              <a:ext uri="{FF2B5EF4-FFF2-40B4-BE49-F238E27FC236}">
                <a16:creationId xmlns:a16="http://schemas.microsoft.com/office/drawing/2014/main" id="{A73003EF-6143-460A-9787-61DCD9FD999B}"/>
              </a:ext>
            </a:extLst>
          </p:cNvPr>
          <p:cNvSpPr txBox="1">
            <a:spLocks/>
          </p:cNvSpPr>
          <p:nvPr/>
        </p:nvSpPr>
        <p:spPr>
          <a:xfrm>
            <a:off x="4857935" y="2946270"/>
            <a:ext cx="1690417" cy="224670"/>
          </a:xfrm>
          <a:prstGeom prst="rect">
            <a:avLst/>
          </a:prstGeom>
        </p:spPr>
        <p:txBody>
          <a:bodyPr vert="horz" lIns="0" tIns="0" rIns="0" bIns="0" rtlCol="0" anchor="t">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2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100" dirty="0">
                <a:solidFill>
                  <a:schemeClr val="bg1"/>
                </a:solidFill>
              </a:rPr>
              <a:t>Jun 22 - Jun 23</a:t>
            </a:r>
          </a:p>
        </p:txBody>
      </p:sp>
      <p:sp>
        <p:nvSpPr>
          <p:cNvPr id="36" name="Text Placeholder 31">
            <a:extLst>
              <a:ext uri="{FF2B5EF4-FFF2-40B4-BE49-F238E27FC236}">
                <a16:creationId xmlns:a16="http://schemas.microsoft.com/office/drawing/2014/main" id="{FD461938-72FB-4E5D-80CD-DE5F3EE1D5AE}"/>
              </a:ext>
            </a:extLst>
          </p:cNvPr>
          <p:cNvSpPr txBox="1">
            <a:spLocks/>
          </p:cNvSpPr>
          <p:nvPr/>
        </p:nvSpPr>
        <p:spPr>
          <a:xfrm>
            <a:off x="9465664" y="5001768"/>
            <a:ext cx="1828800" cy="694944"/>
          </a:xfrm>
          <a:prstGeom prst="rect">
            <a:avLst/>
          </a:prstGeom>
          <a:noFill/>
          <a:ln w="25400">
            <a:solidFill>
              <a:schemeClr val="accent3"/>
            </a:solidFill>
          </a:ln>
        </p:spPr>
        <p:txBody>
          <a:bodyPr vert="horz" lIns="0" tIns="36000" rIns="0" bIns="0" rtlCol="0" anchor="t" anchorCtr="0">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r>
              <a:rPr lang="en-ZA" sz="1200" dirty="0"/>
              <a:t>Trading</a:t>
            </a:r>
          </a:p>
        </p:txBody>
      </p:sp>
      <p:sp>
        <p:nvSpPr>
          <p:cNvPr id="128" name="Text Placeholder 32">
            <a:extLst>
              <a:ext uri="{FF2B5EF4-FFF2-40B4-BE49-F238E27FC236}">
                <a16:creationId xmlns:a16="http://schemas.microsoft.com/office/drawing/2014/main" id="{45985B0E-D419-4BA2-BA87-799D71E9D775}"/>
              </a:ext>
            </a:extLst>
          </p:cNvPr>
          <p:cNvSpPr txBox="1">
            <a:spLocks/>
          </p:cNvSpPr>
          <p:nvPr/>
        </p:nvSpPr>
        <p:spPr>
          <a:xfrm>
            <a:off x="9534099" y="5440680"/>
            <a:ext cx="1690417" cy="224670"/>
          </a:xfrm>
          <a:prstGeom prst="rect">
            <a:avLst/>
          </a:prstGeom>
        </p:spPr>
        <p:txBody>
          <a:bodyPr vert="horz" lIns="0" tIns="0" rIns="0" bIns="0" rtlCol="0" anchor="t">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2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100" dirty="0"/>
              <a:t>Jul 23 - Dec 23</a:t>
            </a:r>
          </a:p>
        </p:txBody>
      </p:sp>
      <p:sp>
        <p:nvSpPr>
          <p:cNvPr id="4" name="Slide Number Placeholder 3">
            <a:extLst>
              <a:ext uri="{FF2B5EF4-FFF2-40B4-BE49-F238E27FC236}">
                <a16:creationId xmlns:a16="http://schemas.microsoft.com/office/drawing/2014/main" id="{E259ECD5-0EAD-48D0-B30B-16305BC1062F}"/>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7</a:t>
            </a:fld>
            <a:endParaRPr lang="en-ZA" dirty="0"/>
          </a:p>
        </p:txBody>
      </p:sp>
      <p:sp>
        <p:nvSpPr>
          <p:cNvPr id="41" name="Text Placeholder 32">
            <a:extLst>
              <a:ext uri="{FF2B5EF4-FFF2-40B4-BE49-F238E27FC236}">
                <a16:creationId xmlns:a16="http://schemas.microsoft.com/office/drawing/2014/main" id="{48F0D9CE-9D9F-2C19-C27E-83058F0DAFFD}"/>
              </a:ext>
            </a:extLst>
          </p:cNvPr>
          <p:cNvSpPr txBox="1">
            <a:spLocks/>
          </p:cNvSpPr>
          <p:nvPr/>
        </p:nvSpPr>
        <p:spPr>
          <a:xfrm>
            <a:off x="7717022" y="5440680"/>
            <a:ext cx="1690417" cy="224670"/>
          </a:xfrm>
          <a:prstGeom prst="rect">
            <a:avLst/>
          </a:prstGeom>
        </p:spPr>
        <p:txBody>
          <a:bodyPr vert="horz" lIns="0" tIns="0" rIns="0" bIns="0" rtlCol="0" anchor="t">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2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100" dirty="0">
                <a:solidFill>
                  <a:schemeClr val="bg1"/>
                </a:solidFill>
              </a:rPr>
              <a:t> 20XX</a:t>
            </a:r>
          </a:p>
        </p:txBody>
      </p:sp>
    </p:spTree>
    <p:extLst>
      <p:ext uri="{BB962C8B-B14F-4D97-AF65-F5344CB8AC3E}">
        <p14:creationId xmlns:p14="http://schemas.microsoft.com/office/powerpoint/2010/main" val="8293627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photo of person in city looking up at buildings">
            <a:extLst>
              <a:ext uri="{FF2B5EF4-FFF2-40B4-BE49-F238E27FC236}">
                <a16:creationId xmlns:a16="http://schemas.microsoft.com/office/drawing/2014/main" id="{A4CCED48-582B-43C4-94BC-03412703F2B8}"/>
              </a:ext>
            </a:extLst>
          </p:cNvPr>
          <p:cNvPicPr>
            <a:picLocks noGrp="1" noChangeAspect="1"/>
          </p:cNvPicPr>
          <p:nvPr>
            <p:ph type="pic" sz="quarter" idx="13"/>
          </p:nvPr>
        </p:nvPicPr>
        <p:blipFill rotWithShape="1">
          <a:blip r:embed="rId2" cstate="screen">
            <a:extLst>
              <a:ext uri="{BEBA8EAE-BF5A-486C-A8C5-ECC9F3942E4B}">
                <a14:imgProps xmlns:a14="http://schemas.microsoft.com/office/drawing/2010/main">
                  <a14:imgLayer r:embed="rId3">
                    <a14:imgEffect>
                      <a14:brightnessContrast bright="-12000"/>
                    </a14:imgEffect>
                  </a14:imgLayer>
                </a14:imgProps>
              </a:ext>
              <a:ext uri="{28A0092B-C50C-407E-A947-70E740481C1C}">
                <a14:useLocalDpi xmlns:a14="http://schemas.microsoft.com/office/drawing/2010/main"/>
              </a:ext>
            </a:extLst>
          </a:blip>
          <a:srcRect/>
          <a:stretch/>
        </p:blipFill>
        <p:spPr>
          <a:xfrm>
            <a:off x="1588" y="0"/>
            <a:ext cx="12188825" cy="6858000"/>
          </a:xfrm>
        </p:spPr>
      </p:pic>
      <p:sp>
        <p:nvSpPr>
          <p:cNvPr id="2" name="Title 1">
            <a:extLst>
              <a:ext uri="{FF2B5EF4-FFF2-40B4-BE49-F238E27FC236}">
                <a16:creationId xmlns:a16="http://schemas.microsoft.com/office/drawing/2014/main" id="{A29DE7F2-E890-4744-88DD-A75F5E300513}"/>
              </a:ext>
            </a:extLst>
          </p:cNvPr>
          <p:cNvSpPr>
            <a:spLocks noGrp="1"/>
          </p:cNvSpPr>
          <p:nvPr>
            <p:ph type="title"/>
          </p:nvPr>
        </p:nvSpPr>
        <p:spPr>
          <a:xfrm>
            <a:off x="831850" y="5084064"/>
            <a:ext cx="8311896" cy="1049254"/>
          </a:xfrm>
        </p:spPr>
        <p:txBody>
          <a:bodyPr/>
          <a:lstStyle/>
          <a:p>
            <a:r>
              <a:rPr lang="en-US" dirty="0"/>
              <a:t>ALGORITHMS</a:t>
            </a:r>
          </a:p>
        </p:txBody>
      </p:sp>
      <p:sp>
        <p:nvSpPr>
          <p:cNvPr id="9" name="Rectangle 8">
            <a:extLst>
              <a:ext uri="{FF2B5EF4-FFF2-40B4-BE49-F238E27FC236}">
                <a16:creationId xmlns:a16="http://schemas.microsoft.com/office/drawing/2014/main" id="{23EC6DDB-CC59-401B-8B8D-769C5AB258EB}"/>
              </a:ext>
              <a:ext uri="{C183D7F6-B498-43B3-948B-1728B52AA6E4}">
                <adec:decorative xmlns:adec="http://schemas.microsoft.com/office/drawing/2017/decorative" val="1"/>
              </a:ext>
            </a:extLst>
          </p:cNvPr>
          <p:cNvSpPr/>
          <p:nvPr/>
        </p:nvSpPr>
        <p:spPr>
          <a:xfrm>
            <a:off x="0" y="4697923"/>
            <a:ext cx="914400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Footer Placeholder 2">
            <a:extLst>
              <a:ext uri="{FF2B5EF4-FFF2-40B4-BE49-F238E27FC236}">
                <a16:creationId xmlns:a16="http://schemas.microsoft.com/office/drawing/2014/main" id="{A2792EA9-E97F-464E-AB62-62A308BD3D94}"/>
              </a:ext>
            </a:extLst>
          </p:cNvPr>
          <p:cNvSpPr>
            <a:spLocks noGrp="1"/>
          </p:cNvSpPr>
          <p:nvPr>
            <p:ph type="ftr" sz="quarter" idx="11"/>
          </p:nvPr>
        </p:nvSpPr>
        <p:spPr/>
        <p:txBody>
          <a:bodyPr/>
          <a:lstStyle/>
          <a:p>
            <a:r>
              <a:rPr lang="en-US"/>
              <a:t>Pitch deck title</a:t>
            </a:r>
            <a:endParaRPr lang="en-US" dirty="0"/>
          </a:p>
        </p:txBody>
      </p:sp>
      <p:sp>
        <p:nvSpPr>
          <p:cNvPr id="4" name="Slide Number Placeholder 3">
            <a:extLst>
              <a:ext uri="{FF2B5EF4-FFF2-40B4-BE49-F238E27FC236}">
                <a16:creationId xmlns:a16="http://schemas.microsoft.com/office/drawing/2014/main" id="{102BA856-4004-49AF-8F73-AB681F2DB566}"/>
              </a:ext>
            </a:extLst>
          </p:cNvPr>
          <p:cNvSpPr>
            <a:spLocks noGrp="1"/>
          </p:cNvSpPr>
          <p:nvPr>
            <p:ph type="sldNum" sz="quarter" idx="12"/>
          </p:nvPr>
        </p:nvSpPr>
        <p:spPr/>
        <p:txBody>
          <a:bodyPr/>
          <a:lstStyle/>
          <a:p>
            <a:fld id="{B5CEABB6-07DC-46E8-9B57-56EC44A396E5}" type="slidenum">
              <a:rPr lang="en-US" smtClean="0"/>
              <a:t>8</a:t>
            </a:fld>
            <a:endParaRPr lang="en-US" dirty="0"/>
          </a:p>
        </p:txBody>
      </p:sp>
    </p:spTree>
    <p:extLst>
      <p:ext uri="{BB962C8B-B14F-4D97-AF65-F5344CB8AC3E}">
        <p14:creationId xmlns:p14="http://schemas.microsoft.com/office/powerpoint/2010/main" val="34606946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6155363" y="365125"/>
            <a:ext cx="5103007" cy="1325563"/>
          </a:xfrm>
        </p:spPr>
        <p:txBody>
          <a:bodyPr/>
          <a:lstStyle/>
          <a:p>
            <a:r>
              <a:rPr lang="en-US"/>
              <a:t>Algorithms</a:t>
            </a:r>
          </a:p>
        </p:txBody>
      </p:sp>
      <p:pic>
        <p:nvPicPr>
          <p:cNvPr id="7" name="Picture Placeholder 6" descr="Man working on laptop sitting by the window">
            <a:extLst>
              <a:ext uri="{FF2B5EF4-FFF2-40B4-BE49-F238E27FC236}">
                <a16:creationId xmlns:a16="http://schemas.microsoft.com/office/drawing/2014/main" id="{32F765DF-EED6-463B-813A-9D13C1F8490A}"/>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933630" y="548640"/>
            <a:ext cx="4389120" cy="5760720"/>
          </a:xfrm>
        </p:spPr>
      </p:pic>
      <p:sp>
        <p:nvSpPr>
          <p:cNvPr id="3" name="Content Placeholder 2">
            <a:extLst>
              <a:ext uri="{FF2B5EF4-FFF2-40B4-BE49-F238E27FC236}">
                <a16:creationId xmlns:a16="http://schemas.microsoft.com/office/drawing/2014/main" id="{D4A2EB3F-4D60-451F-8F45-7D6654D2FCD9}"/>
              </a:ext>
            </a:extLst>
          </p:cNvPr>
          <p:cNvSpPr>
            <a:spLocks noGrp="1"/>
          </p:cNvSpPr>
          <p:nvPr>
            <p:ph type="body" sz="quarter" idx="14"/>
          </p:nvPr>
        </p:nvSpPr>
        <p:spPr>
          <a:xfrm>
            <a:off x="6153182" y="2093976"/>
            <a:ext cx="5120640" cy="320040"/>
          </a:xfrm>
        </p:spPr>
        <p:txBody>
          <a:bodyPr vert="horz" lIns="91440" tIns="45720" rIns="91440" bIns="45720" rtlCol="0" anchor="t">
            <a:normAutofit/>
          </a:bodyPr>
          <a:lstStyle/>
          <a:p>
            <a:r>
              <a:rPr lang="en-US" sz="1600">
                <a:ea typeface="+mj-lt"/>
                <a:cs typeface="+mj-lt"/>
              </a:rPr>
              <a:t>Advantage Actor Critic (A2C) </a:t>
            </a:r>
            <a:endParaRPr lang="en-US" sz="1600"/>
          </a:p>
          <a:p>
            <a:endParaRPr lang="en-US"/>
          </a:p>
        </p:txBody>
      </p:sp>
      <p:sp>
        <p:nvSpPr>
          <p:cNvPr id="21" name="Text Placeholder 20">
            <a:extLst>
              <a:ext uri="{FF2B5EF4-FFF2-40B4-BE49-F238E27FC236}">
                <a16:creationId xmlns:a16="http://schemas.microsoft.com/office/drawing/2014/main" id="{43DDEB93-8628-4CD2-969D-1108E86844B5}"/>
              </a:ext>
            </a:extLst>
          </p:cNvPr>
          <p:cNvSpPr>
            <a:spLocks noGrp="1"/>
          </p:cNvSpPr>
          <p:nvPr>
            <p:ph type="body" sz="quarter" idx="15"/>
          </p:nvPr>
        </p:nvSpPr>
        <p:spPr>
          <a:xfrm>
            <a:off x="6153056" y="2422684"/>
            <a:ext cx="5120640" cy="640080"/>
          </a:xfrm>
        </p:spPr>
        <p:txBody>
          <a:bodyPr vert="horz" lIns="91440" tIns="45720" rIns="91440" bIns="45720" rtlCol="0" anchor="t">
            <a:normAutofit/>
          </a:bodyPr>
          <a:lstStyle/>
          <a:p>
            <a:r>
              <a:rPr lang="en-US" sz="1200">
                <a:solidFill>
                  <a:srgbClr val="0D0D0D"/>
                </a:solidFill>
                <a:ea typeface="+mn-lt"/>
                <a:cs typeface="+mn-lt"/>
              </a:rPr>
              <a:t>Combines value-based and policy-based RL, using the critic to estimate the value function and the actor to update the policy direction</a:t>
            </a:r>
            <a:endParaRPr lang="en-US"/>
          </a:p>
          <a:p>
            <a:endParaRPr lang="en-US"/>
          </a:p>
        </p:txBody>
      </p:sp>
      <p:sp>
        <p:nvSpPr>
          <p:cNvPr id="22" name="Text Placeholder 21">
            <a:extLst>
              <a:ext uri="{FF2B5EF4-FFF2-40B4-BE49-F238E27FC236}">
                <a16:creationId xmlns:a16="http://schemas.microsoft.com/office/drawing/2014/main" id="{1148019F-B471-48D3-A6AA-3F0B467240B5}"/>
              </a:ext>
            </a:extLst>
          </p:cNvPr>
          <p:cNvSpPr>
            <a:spLocks noGrp="1"/>
          </p:cNvSpPr>
          <p:nvPr>
            <p:ph type="body" sz="quarter" idx="16"/>
          </p:nvPr>
        </p:nvSpPr>
        <p:spPr>
          <a:xfrm>
            <a:off x="6153307" y="3227832"/>
            <a:ext cx="5120640" cy="320040"/>
          </a:xfrm>
        </p:spPr>
        <p:txBody>
          <a:bodyPr vert="horz" lIns="91440" tIns="45720" rIns="91440" bIns="45720" rtlCol="0" anchor="t">
            <a:noAutofit/>
          </a:bodyPr>
          <a:lstStyle/>
          <a:p>
            <a:r>
              <a:rPr lang="en-US" sz="1600">
                <a:ea typeface="+mj-lt"/>
                <a:cs typeface="+mj-lt"/>
              </a:rPr>
              <a:t>Deep Deterministic Policy Gradient (DDPG) </a:t>
            </a:r>
            <a:endParaRPr lang="en-US" sz="1600"/>
          </a:p>
          <a:p>
            <a:endParaRPr lang="en-US"/>
          </a:p>
        </p:txBody>
      </p:sp>
      <p:sp>
        <p:nvSpPr>
          <p:cNvPr id="23" name="Text Placeholder 22">
            <a:extLst>
              <a:ext uri="{FF2B5EF4-FFF2-40B4-BE49-F238E27FC236}">
                <a16:creationId xmlns:a16="http://schemas.microsoft.com/office/drawing/2014/main" id="{1B300A6A-6AD6-4D6C-85C5-FDF36EF1D3CF}"/>
              </a:ext>
            </a:extLst>
          </p:cNvPr>
          <p:cNvSpPr>
            <a:spLocks noGrp="1"/>
          </p:cNvSpPr>
          <p:nvPr>
            <p:ph type="body" sz="quarter" idx="17"/>
          </p:nvPr>
        </p:nvSpPr>
        <p:spPr>
          <a:xfrm>
            <a:off x="6153181" y="3559290"/>
            <a:ext cx="5120640" cy="457200"/>
          </a:xfrm>
        </p:spPr>
        <p:txBody>
          <a:bodyPr vert="horz" lIns="91440" tIns="45720" rIns="91440" bIns="45720" rtlCol="0" anchor="t">
            <a:noAutofit/>
          </a:bodyPr>
          <a:lstStyle/>
          <a:p>
            <a:r>
              <a:rPr lang="en-US" sz="1200">
                <a:solidFill>
                  <a:srgbClr val="0D0D0D"/>
                </a:solidFill>
                <a:ea typeface="+mn-lt"/>
                <a:cs typeface="+mn-lt"/>
              </a:rPr>
              <a:t>Model-free, off-policy actor-critic algorithm, using deep function approximators, learn policies in high-dimensional, continuous action spaces</a:t>
            </a:r>
            <a:endParaRPr lang="en-US" sz="1200"/>
          </a:p>
        </p:txBody>
      </p:sp>
      <p:sp>
        <p:nvSpPr>
          <p:cNvPr id="24" name="Text Placeholder 23">
            <a:extLst>
              <a:ext uri="{FF2B5EF4-FFF2-40B4-BE49-F238E27FC236}">
                <a16:creationId xmlns:a16="http://schemas.microsoft.com/office/drawing/2014/main" id="{C03AC016-5A46-4B6E-943F-B9F46486290F}"/>
              </a:ext>
            </a:extLst>
          </p:cNvPr>
          <p:cNvSpPr>
            <a:spLocks noGrp="1"/>
          </p:cNvSpPr>
          <p:nvPr>
            <p:ph type="body" sz="quarter" idx="18"/>
          </p:nvPr>
        </p:nvSpPr>
        <p:spPr>
          <a:xfrm>
            <a:off x="6149167" y="4399747"/>
            <a:ext cx="5120640" cy="320040"/>
          </a:xfrm>
        </p:spPr>
        <p:txBody>
          <a:bodyPr vert="horz" lIns="91440" tIns="45720" rIns="91440" bIns="45720" rtlCol="0" anchor="t">
            <a:noAutofit/>
          </a:bodyPr>
          <a:lstStyle/>
          <a:p>
            <a:r>
              <a:rPr lang="en-US" sz="1600">
                <a:ea typeface="+mj-lt"/>
                <a:cs typeface="+mj-lt"/>
              </a:rPr>
              <a:t>Proximal Policy Optimization (PPO) </a:t>
            </a:r>
            <a:endParaRPr lang="en-US" sz="1600"/>
          </a:p>
          <a:p>
            <a:endParaRPr lang="en-US"/>
          </a:p>
        </p:txBody>
      </p:sp>
      <p:sp>
        <p:nvSpPr>
          <p:cNvPr id="25" name="Text Placeholder 24">
            <a:extLst>
              <a:ext uri="{FF2B5EF4-FFF2-40B4-BE49-F238E27FC236}">
                <a16:creationId xmlns:a16="http://schemas.microsoft.com/office/drawing/2014/main" id="{10A43BEE-B04F-469B-9957-9AF5947E5A19}"/>
              </a:ext>
            </a:extLst>
          </p:cNvPr>
          <p:cNvSpPr>
            <a:spLocks noGrp="1"/>
          </p:cNvSpPr>
          <p:nvPr>
            <p:ph type="body" sz="quarter" idx="19"/>
          </p:nvPr>
        </p:nvSpPr>
        <p:spPr>
          <a:xfrm>
            <a:off x="6142528" y="4720322"/>
            <a:ext cx="5120640" cy="640080"/>
          </a:xfrm>
        </p:spPr>
        <p:txBody>
          <a:bodyPr vert="horz" lIns="91440" tIns="45720" rIns="91440" bIns="45720" rtlCol="0" anchor="t">
            <a:normAutofit/>
          </a:bodyPr>
          <a:lstStyle/>
          <a:p>
            <a:r>
              <a:rPr lang="en-US" sz="1200" dirty="0">
                <a:solidFill>
                  <a:srgbClr val="0D0D0D"/>
                </a:solidFill>
                <a:ea typeface="+mn-lt"/>
                <a:cs typeface="+mn-lt"/>
              </a:rPr>
              <a:t>Improves stability and efficiency of policy gradient methods by limiting the amount each update changes the policy</a:t>
            </a:r>
            <a:endParaRPr lang="en-US" dirty="0"/>
          </a:p>
        </p:txBody>
      </p:sp>
      <p:sp>
        <p:nvSpPr>
          <p:cNvPr id="52" name="Slide Number Placeholder 51">
            <a:extLst>
              <a:ext uri="{FF2B5EF4-FFF2-40B4-BE49-F238E27FC236}">
                <a16:creationId xmlns:a16="http://schemas.microsoft.com/office/drawing/2014/main" id="{BD1651FB-5427-4C2E-968C-077A5FCB9D89}"/>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9</a:t>
            </a:fld>
            <a:endParaRPr lang="en-US"/>
          </a:p>
        </p:txBody>
      </p:sp>
    </p:spTree>
    <p:extLst>
      <p:ext uri="{BB962C8B-B14F-4D97-AF65-F5344CB8AC3E}">
        <p14:creationId xmlns:p14="http://schemas.microsoft.com/office/powerpoint/2010/main" val="1196191522"/>
      </p:ext>
    </p:extLst>
  </p:cSld>
  <p:clrMapOvr>
    <a:masterClrMapping/>
  </p:clrMapOvr>
</p:sld>
</file>

<file path=ppt/theme/theme1.xml><?xml version="1.0" encoding="utf-8"?>
<a:theme xmlns:a="http://schemas.openxmlformats.org/drawingml/2006/main" name="Office Theme">
  <a:themeElements>
    <a:clrScheme name="Custom 83">
      <a:dk1>
        <a:sysClr val="windowText" lastClr="000000"/>
      </a:dk1>
      <a:lt1>
        <a:sysClr val="window" lastClr="FFFFFF"/>
      </a:lt1>
      <a:dk2>
        <a:srgbClr val="44546A"/>
      </a:dk2>
      <a:lt2>
        <a:srgbClr val="E7E6E6"/>
      </a:lt2>
      <a:accent1>
        <a:srgbClr val="024873"/>
      </a:accent1>
      <a:accent2>
        <a:srgbClr val="03658C"/>
      </a:accent2>
      <a:accent3>
        <a:srgbClr val="0388A6"/>
      </a:accent3>
      <a:accent4>
        <a:srgbClr val="04ADBF"/>
      </a:accent4>
      <a:accent5>
        <a:srgbClr val="5B9BD5"/>
      </a:accent5>
      <a:accent6>
        <a:srgbClr val="04D9D9"/>
      </a:accent6>
      <a:hlink>
        <a:srgbClr val="0563C1"/>
      </a:hlink>
      <a:folHlink>
        <a:srgbClr val="954F72"/>
      </a:folHlink>
    </a:clrScheme>
    <a:fontScheme name="Custom 118">
      <a:majorFont>
        <a:latin typeface="Selawik Semibold"/>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inancial pitch deck_Win32_JB_v2" id="{0A08F99B-73B1-4377-A04A-CCDBBDCD25D8}" vid="{5CED1285-8ECB-4128-A72E-4C5B72C5D49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4128202-8B3F-47B2-95DE-323A94AC48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2C3E0D1-381F-4FED-835E-9337ECD9B23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68C9C157-B2BF-48C0-AA17-2CECF9CDD007}">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0</TotalTime>
  <Words>821</Words>
  <Application>Microsoft Office PowerPoint</Application>
  <PresentationFormat>Widescreen</PresentationFormat>
  <Paragraphs>267</Paragraphs>
  <Slides>12</Slides>
  <Notes>4</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Reinforcement Learning Automated Stock Trading</vt:lpstr>
      <vt:lpstr>INTRO</vt:lpstr>
      <vt:lpstr>BENEFITS</vt:lpstr>
      <vt:lpstr>MODEL  OVERVIEW</vt:lpstr>
      <vt:lpstr>ENVIRONMENT</vt:lpstr>
      <vt:lpstr>DATASET OVERVIEW</vt:lpstr>
      <vt:lpstr>STOCK DATA SPLITTING</vt:lpstr>
      <vt:lpstr>ALGORITHMS</vt:lpstr>
      <vt:lpstr>Algorithms</vt:lpstr>
      <vt:lpstr>COMPARISON</vt:lpstr>
      <vt:lpstr>LIMITATIONS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PITCH DECK</dc:title>
  <dc:creator/>
  <cp:lastModifiedBy/>
  <cp:revision>850</cp:revision>
  <dcterms:created xsi:type="dcterms:W3CDTF">2024-03-30T23:44:24Z</dcterms:created>
  <dcterms:modified xsi:type="dcterms:W3CDTF">2024-03-31T01:50:44Z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